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r" descr="PRIVATE"/>
          <p:cNvSpPr txBox="1"/>
          <p:nvPr userDrawn="1"/>
        </p:nvSpPr>
        <p:spPr>
          <a:xfrm>
            <a:off x="8562975" y="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latin typeface="Times New Roman"/>
              </a:rPr>
              <a:t>PRIVATE</a:t>
            </a:r>
            <a:endParaRPr lang="en-US" sz="80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541-20D3-4027-885F-0F81F2B7FAC4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CDB8-153D-433D-948D-BBD8B7DE3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r" descr="PRIVATE"/>
          <p:cNvSpPr txBox="1"/>
          <p:nvPr userDrawn="1"/>
        </p:nvSpPr>
        <p:spPr>
          <a:xfrm>
            <a:off x="8562975" y="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latin typeface="Times New Roman"/>
              </a:rPr>
              <a:t>PRIVATE</a:t>
            </a:r>
            <a:endParaRPr lang="en-US" sz="80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</a:rPr>
              <a:t>1. </a:t>
            </a:r>
            <a:r>
              <a:rPr lang="en-US" sz="2800" b="1" dirty="0" smtClean="0">
                <a:solidFill>
                  <a:schemeClr val="accent1"/>
                </a:solidFill>
              </a:rPr>
              <a:t>Border </a:t>
            </a:r>
            <a:r>
              <a:rPr lang="en-US" sz="2800" b="1" dirty="0" smtClean="0">
                <a:solidFill>
                  <a:schemeClr val="accent1"/>
                </a:solidFill>
              </a:rPr>
              <a:t>Collie		2. Poodle 		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85860"/>
            <a:ext cx="329863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14422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</a:rPr>
              <a:t>3. German </a:t>
            </a:r>
            <a:r>
              <a:rPr lang="en-US" sz="2800" b="1" dirty="0" err="1" smtClean="0">
                <a:solidFill>
                  <a:schemeClr val="accent1"/>
                </a:solidFill>
              </a:rPr>
              <a:t>Sherperd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         4. Golden Retriever	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500462" cy="39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</a:rPr>
              <a:t>5. Doberman Pinscher             6. Shetland Sheepdog	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357298"/>
            <a:ext cx="35773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7965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Labrador Retriever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Papillon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4365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381576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9. Rottweiler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10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Australian Cattle dog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3"/>
            <a:ext cx="3571900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1. Border Collie  2. Poodle    </vt:lpstr>
      <vt:lpstr>3. German Sherperd             4. Golden Retriever  </vt:lpstr>
      <vt:lpstr>5. Doberman Pinscher             6. Shetland Sheepdog  </vt:lpstr>
      <vt:lpstr>Slide 4</vt:lpstr>
      <vt:lpstr>Slide 5</vt:lpstr>
    </vt:vector>
  </TitlesOfParts>
  <Company>Dow Corning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Boder Collie  2. Poodle    </dc:title>
  <dc:creator>Kelly Park</dc:creator>
  <cp:lastModifiedBy>Kelly Park</cp:lastModifiedBy>
  <cp:revision>8</cp:revision>
  <dcterms:created xsi:type="dcterms:W3CDTF">2010-07-19T13:41:15Z</dcterms:created>
  <dcterms:modified xsi:type="dcterms:W3CDTF">2010-07-22T23:44:53Z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ff3a9f4a-41df-47a8-8dab-781eacf4bf9a</vt:lpwstr>
  </property>
  <property fmtid="{D5CDD505-2E9C-101B-9397-08002B2CF9AE}" pid="3" name="aliasHFHeaderFooter">
    <vt:lpwstr>Dow Corning PRIVATE</vt:lpwstr>
  </property>
  <property fmtid="{D5CDD505-2E9C-101B-9397-08002B2CF9AE}" pid="4" name="IAM_LGL_ENTITY">
    <vt:lpwstr>Dow Corning</vt:lpwstr>
  </property>
  <property fmtid="{D5CDD505-2E9C-101B-9397-08002B2CF9AE}" pid="5" name="IAM_SECURITY_CLASS">
    <vt:lpwstr>PRIVATE</vt:lpwstr>
  </property>
</Properties>
</file>