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4" autoAdjust="0"/>
  </p:normalViewPr>
  <p:slideViewPr>
    <p:cSldViewPr>
      <p:cViewPr varScale="1">
        <p:scale>
          <a:sx n="64" d="100"/>
          <a:sy n="64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BE2C7-DE68-4D06-97CA-EEEC54E25497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D400E-F9F5-4F41-8EC7-DF4199B9EC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D400E-F9F5-4F41-8EC7-DF4199B9ECF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EE5B-29A1-42DF-98CA-DC67D3550A3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DAD7-28CC-4340-8349-546A77C359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hr" descr="PRIVATE"/>
          <p:cNvSpPr txBox="1"/>
          <p:nvPr userDrawn="1"/>
        </p:nvSpPr>
        <p:spPr>
          <a:xfrm>
            <a:off x="8562975" y="0"/>
            <a:ext cx="9144000" cy="2154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800" smtClean="0">
                <a:latin typeface="Times New Roman"/>
              </a:rPr>
              <a:t>PRIVATE</a:t>
            </a:r>
            <a:endParaRPr lang="en-US" sz="800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EE5B-29A1-42DF-98CA-DC67D3550A3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DAD7-28CC-4340-8349-546A77C3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EE5B-29A1-42DF-98CA-DC67D3550A3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DAD7-28CC-4340-8349-546A77C3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EE5B-29A1-42DF-98CA-DC67D3550A3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DAD7-28CC-4340-8349-546A77C3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EE5B-29A1-42DF-98CA-DC67D3550A3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DAD7-28CC-4340-8349-546A77C3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EE5B-29A1-42DF-98CA-DC67D3550A3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DAD7-28CC-4340-8349-546A77C3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EE5B-29A1-42DF-98CA-DC67D3550A3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DAD7-28CC-4340-8349-546A77C3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EE5B-29A1-42DF-98CA-DC67D3550A3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DAD7-28CC-4340-8349-546A77C3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EE5B-29A1-42DF-98CA-DC67D3550A3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DAD7-28CC-4340-8349-546A77C3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EE5B-29A1-42DF-98CA-DC67D3550A3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DAD7-28CC-4340-8349-546A77C3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EE5B-29A1-42DF-98CA-DC67D3550A3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DAD7-28CC-4340-8349-546A77C3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4EE5B-29A1-42DF-98CA-DC67D3550A3D}" type="datetimeFigureOut">
              <a:rPr lang="en-US" smtClean="0"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CDAD7-28CC-4340-8349-546A77C359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hr" descr="PRIVATE"/>
          <p:cNvSpPr txBox="1"/>
          <p:nvPr userDrawn="1"/>
        </p:nvSpPr>
        <p:spPr>
          <a:xfrm>
            <a:off x="8562975" y="0"/>
            <a:ext cx="9144000" cy="2154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800" smtClean="0">
                <a:latin typeface="Times New Roman"/>
              </a:rPr>
              <a:t>PRIVATE</a:t>
            </a:r>
            <a:endParaRPr lang="en-US" sz="800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95536" y="587727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Alaska</a:t>
            </a:r>
            <a:endParaRPr 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3075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7504" y="5222230"/>
            <a:ext cx="67687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Winter in U. K.</a:t>
            </a:r>
          </a:p>
          <a:p>
            <a:r>
              <a:rPr lang="en-US" altLang="ko-KR" sz="2000" dirty="0" smtClean="0"/>
              <a:t>Average temp in Jan: 4.1℃</a:t>
            </a:r>
            <a:endParaRPr 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</Words>
  <Application>Microsoft Office PowerPoint</Application>
  <PresentationFormat>On-screen Show (4:3)</PresentationFormat>
  <Paragraphs>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Dow Corning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Kelly Park</dc:creator>
  <cp:lastModifiedBy>Kelly Park</cp:lastModifiedBy>
  <cp:revision>2</cp:revision>
  <dcterms:created xsi:type="dcterms:W3CDTF">2010-08-03T00:48:29Z</dcterms:created>
  <dcterms:modified xsi:type="dcterms:W3CDTF">2010-08-03T01:10:10Z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19a51a81-1e8d-47f7-b9c1-9e2abceea9d3</vt:lpwstr>
  </property>
  <property fmtid="{D5CDD505-2E9C-101B-9397-08002B2CF9AE}" pid="3" name="aliasHFHeaderFooter">
    <vt:lpwstr>Dow Corning PRIVATE</vt:lpwstr>
  </property>
  <property fmtid="{D5CDD505-2E9C-101B-9397-08002B2CF9AE}" pid="4" name="IAM_LGL_ENTITY">
    <vt:lpwstr>Dow Corning</vt:lpwstr>
  </property>
  <property fmtid="{D5CDD505-2E9C-101B-9397-08002B2CF9AE}" pid="5" name="IAM_SECURITY_CLASS">
    <vt:lpwstr>PRIVATE</vt:lpwstr>
  </property>
</Properties>
</file>