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E6A-167E-41EB-9F04-7EF524CC47A3}" type="datetimeFigureOut">
              <a:rPr lang="ko-KR" altLang="en-US" smtClean="0"/>
              <a:pPr/>
              <a:t>2011-08-18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83A6-F865-49C4-908F-8F76F97A7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E6A-167E-41EB-9F04-7EF524CC47A3}" type="datetimeFigureOut">
              <a:rPr lang="ko-KR" altLang="en-US" smtClean="0"/>
              <a:pPr/>
              <a:t>2011-08-18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83A6-F865-49C4-908F-8F76F97A7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E6A-167E-41EB-9F04-7EF524CC47A3}" type="datetimeFigureOut">
              <a:rPr lang="ko-KR" altLang="en-US" smtClean="0"/>
              <a:pPr/>
              <a:t>2011-08-18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83A6-F865-49C4-908F-8F76F97A7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E6A-167E-41EB-9F04-7EF524CC47A3}" type="datetimeFigureOut">
              <a:rPr lang="ko-KR" altLang="en-US" smtClean="0"/>
              <a:pPr/>
              <a:t>2011-08-18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83A6-F865-49C4-908F-8F76F97A7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E6A-167E-41EB-9F04-7EF524CC47A3}" type="datetimeFigureOut">
              <a:rPr lang="ko-KR" altLang="en-US" smtClean="0"/>
              <a:pPr/>
              <a:t>2011-08-18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83A6-F865-49C4-908F-8F76F97A7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E6A-167E-41EB-9F04-7EF524CC47A3}" type="datetimeFigureOut">
              <a:rPr lang="ko-KR" altLang="en-US" smtClean="0"/>
              <a:pPr/>
              <a:t>2011-08-18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83A6-F865-49C4-908F-8F76F97A7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E6A-167E-41EB-9F04-7EF524CC47A3}" type="datetimeFigureOut">
              <a:rPr lang="ko-KR" altLang="en-US" smtClean="0"/>
              <a:pPr/>
              <a:t>2011-08-18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83A6-F865-49C4-908F-8F76F97A7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E6A-167E-41EB-9F04-7EF524CC47A3}" type="datetimeFigureOut">
              <a:rPr lang="ko-KR" altLang="en-US" smtClean="0"/>
              <a:pPr/>
              <a:t>2011-08-18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83A6-F865-49C4-908F-8F76F97A7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E6A-167E-41EB-9F04-7EF524CC47A3}" type="datetimeFigureOut">
              <a:rPr lang="ko-KR" altLang="en-US" smtClean="0"/>
              <a:pPr/>
              <a:t>2011-08-18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83A6-F865-49C4-908F-8F76F97A7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E6A-167E-41EB-9F04-7EF524CC47A3}" type="datetimeFigureOut">
              <a:rPr lang="ko-KR" altLang="en-US" smtClean="0"/>
              <a:pPr/>
              <a:t>2011-08-18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83A6-F865-49C4-908F-8F76F97A7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E6A-167E-41EB-9F04-7EF524CC47A3}" type="datetimeFigureOut">
              <a:rPr lang="ko-KR" altLang="en-US" smtClean="0"/>
              <a:pPr/>
              <a:t>2011-08-18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83A6-F865-49C4-908F-8F76F97A7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9E6A-167E-41EB-9F04-7EF524CC47A3}" type="datetimeFigureOut">
              <a:rPr lang="ko-KR" altLang="en-US" smtClean="0"/>
              <a:pPr/>
              <a:t>2011-08-18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B83A6-F865-49C4-908F-8F76F97A7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140968"/>
            <a:ext cx="39814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4664"/>
            <a:ext cx="43053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024336" cy="311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615" y="2708920"/>
            <a:ext cx="4783509" cy="368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99592" y="2924944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8800" b="1" dirty="0" err="1" smtClean="0"/>
              <a:t>dip·lo·mat</a:t>
            </a:r>
            <a:endParaRPr lang="ko-KR" altLang="en-US" sz="8800" dirty="0"/>
          </a:p>
        </p:txBody>
      </p:sp>
      <p:sp>
        <p:nvSpPr>
          <p:cNvPr id="3" name="뺄셈 기호 2"/>
          <p:cNvSpPr/>
          <p:nvPr/>
        </p:nvSpPr>
        <p:spPr>
          <a:xfrm rot="19315784">
            <a:off x="1944242" y="1886364"/>
            <a:ext cx="1501093" cy="1369524"/>
          </a:xfrm>
          <a:prstGeom prst="mathMinu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i="1" dirty="0" smtClean="0"/>
              <a:t>discusses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affairs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with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another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country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on behalf of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his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or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her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own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country</a:t>
            </a:r>
            <a:r>
              <a:rPr lang="en-US" altLang="ko-KR" sz="1200" dirty="0" smtClean="0"/>
              <a:t>, </a:t>
            </a:r>
            <a:r>
              <a:rPr lang="en-US" altLang="ko-KR" sz="1200" i="1" dirty="0" smtClean="0"/>
              <a:t>usually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working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as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a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member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of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an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embassy</a:t>
            </a:r>
            <a:r>
              <a:rPr lang="en-US" altLang="ko-KR" sz="1200" dirty="0" smtClean="0"/>
              <a:t>.</a:t>
            </a:r>
          </a:p>
          <a:p>
            <a:pPr algn="r"/>
            <a:r>
              <a:rPr lang="en-US" altLang="ko-KR" sz="1200" i="1" dirty="0" smtClean="0"/>
              <a:t>Syn.: ambassador, senior official </a:t>
            </a:r>
            <a:endParaRPr lang="ko-KR" alt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271031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3635896" cy="341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35337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99592" y="2924944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8800" b="1" dirty="0" err="1" smtClean="0"/>
              <a:t>bash·ful</a:t>
            </a:r>
            <a:endParaRPr lang="ko-KR" altLang="en-US" sz="8800" dirty="0"/>
          </a:p>
        </p:txBody>
      </p:sp>
      <p:sp>
        <p:nvSpPr>
          <p:cNvPr id="3" name="뺄셈 기호 2"/>
          <p:cNvSpPr/>
          <p:nvPr/>
        </p:nvSpPr>
        <p:spPr>
          <a:xfrm rot="19315784">
            <a:off x="2962360" y="1945927"/>
            <a:ext cx="1501093" cy="1369524"/>
          </a:xfrm>
          <a:prstGeom prst="mathMinu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i="1" dirty="0" smtClean="0"/>
              <a:t>shy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and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easily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embarrassed</a:t>
            </a:r>
            <a:r>
              <a:rPr lang="en-US" altLang="ko-KR" sz="1200" dirty="0" smtClean="0"/>
              <a:t>.</a:t>
            </a:r>
          </a:p>
          <a:p>
            <a:pPr algn="r"/>
            <a:r>
              <a:rPr lang="en-US" altLang="ko-KR" sz="1200" i="1" dirty="0" smtClean="0"/>
              <a:t>Syn.: shy, embarrassed </a:t>
            </a:r>
            <a:endParaRPr lang="ko-KR" alt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708920"/>
            <a:ext cx="86766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b="1" dirty="0" err="1" smtClean="0"/>
              <a:t>an·chor·wom·an</a:t>
            </a:r>
            <a:endParaRPr lang="ko-KR" altLang="en-US" sz="8800" dirty="0"/>
          </a:p>
        </p:txBody>
      </p:sp>
      <p:sp>
        <p:nvSpPr>
          <p:cNvPr id="5" name="뺄셈 기호 4"/>
          <p:cNvSpPr/>
          <p:nvPr/>
        </p:nvSpPr>
        <p:spPr>
          <a:xfrm rot="19315784">
            <a:off x="262567" y="1801912"/>
            <a:ext cx="1501093" cy="1369524"/>
          </a:xfrm>
          <a:prstGeom prst="mathMinu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608385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i="1" dirty="0" smtClean="0"/>
              <a:t>on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a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television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or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radio</a:t>
            </a:r>
            <a:r>
              <a:rPr lang="en-US" altLang="ko-KR" sz="1200" dirty="0" smtClean="0"/>
              <a:t> </a:t>
            </a:r>
            <a:r>
              <a:rPr lang="en-US" altLang="ko-KR" sz="1200" i="1" dirty="0" err="1" smtClean="0"/>
              <a:t>programme</a:t>
            </a:r>
            <a:r>
              <a:rPr lang="en-US" altLang="ko-KR" sz="1200" dirty="0" smtClean="0"/>
              <a:t>, </a:t>
            </a:r>
            <a:r>
              <a:rPr lang="en-US" altLang="ko-KR" sz="1200" i="1" dirty="0" smtClean="0"/>
              <a:t>especially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a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news</a:t>
            </a:r>
            <a:r>
              <a:rPr lang="en-US" altLang="ko-KR" sz="1200" dirty="0" smtClean="0"/>
              <a:t> </a:t>
            </a:r>
            <a:r>
              <a:rPr lang="en-US" altLang="ko-KR" sz="1200" i="1" dirty="0" err="1" smtClean="0"/>
              <a:t>programme</a:t>
            </a:r>
            <a:r>
              <a:rPr lang="en-US" altLang="ko-KR" sz="1200" dirty="0" smtClean="0"/>
              <a:t>, </a:t>
            </a:r>
            <a:r>
              <a:rPr lang="en-US" altLang="ko-KR" sz="1200" i="1" dirty="0" smtClean="0"/>
              <a:t>is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the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woman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who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presents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it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9"/>
            <a:ext cx="290194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73016"/>
            <a:ext cx="283531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707904" cy="503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836712"/>
            <a:ext cx="2781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3093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i="1" dirty="0" smtClean="0"/>
              <a:t>moves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or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handles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things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in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a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careless</a:t>
            </a:r>
            <a:r>
              <a:rPr lang="en-US" altLang="ko-KR" sz="1200" dirty="0" smtClean="0"/>
              <a:t>, </a:t>
            </a:r>
            <a:r>
              <a:rPr lang="en-US" altLang="ko-KR" sz="1200" i="1" dirty="0" smtClean="0"/>
              <a:t>awkward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way</a:t>
            </a:r>
            <a:r>
              <a:rPr lang="en-US" altLang="ko-KR" sz="1200" dirty="0" smtClean="0"/>
              <a:t>, </a:t>
            </a:r>
            <a:r>
              <a:rPr lang="en-US" altLang="ko-KR" sz="1200" i="1" dirty="0" smtClean="0"/>
              <a:t>often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so that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things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are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knocked over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or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broken</a:t>
            </a:r>
          </a:p>
          <a:p>
            <a:pPr algn="r"/>
            <a:r>
              <a:rPr lang="en-US" altLang="ko-KR" sz="1200" i="1" dirty="0" smtClean="0"/>
              <a:t>Sys.: awkward / bumbling  - Ant.: skilful </a:t>
            </a:r>
            <a:endParaRPr lang="ko-KR" alt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2627784" y="2924944"/>
            <a:ext cx="3888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8800" b="1" dirty="0" smtClean="0"/>
              <a:t>clumsy</a:t>
            </a:r>
            <a:endParaRPr lang="ko-KR" altLang="en-US" sz="8800" dirty="0"/>
          </a:p>
        </p:txBody>
      </p:sp>
      <p:sp>
        <p:nvSpPr>
          <p:cNvPr id="6" name="뺄셈 기호 5"/>
          <p:cNvSpPr/>
          <p:nvPr/>
        </p:nvSpPr>
        <p:spPr>
          <a:xfrm rot="19315784">
            <a:off x="3250392" y="1801912"/>
            <a:ext cx="1501093" cy="1369524"/>
          </a:xfrm>
          <a:prstGeom prst="mathMinu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1990949" cy="291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3747289" cy="463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99592" y="2924944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8800" b="1" dirty="0" err="1" smtClean="0"/>
              <a:t>intro·vert·ed</a:t>
            </a:r>
            <a:endParaRPr lang="ko-KR" altLang="en-US" sz="8800" dirty="0"/>
          </a:p>
        </p:txBody>
      </p:sp>
      <p:sp>
        <p:nvSpPr>
          <p:cNvPr id="5" name="뺄셈 기호 4"/>
          <p:cNvSpPr/>
          <p:nvPr/>
        </p:nvSpPr>
        <p:spPr>
          <a:xfrm rot="19315784">
            <a:off x="874129" y="1801911"/>
            <a:ext cx="1501093" cy="1369524"/>
          </a:xfrm>
          <a:prstGeom prst="mathMinu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i="1" dirty="0" smtClean="0"/>
              <a:t>quiet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and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shy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and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find it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difficult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to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talk to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other</a:t>
            </a:r>
            <a:r>
              <a:rPr lang="en-US" altLang="ko-KR" sz="1200" dirty="0" smtClean="0"/>
              <a:t> </a:t>
            </a:r>
            <a:r>
              <a:rPr lang="en-US" altLang="ko-KR" sz="1200" i="1" dirty="0" smtClean="0"/>
              <a:t>people</a:t>
            </a:r>
            <a:r>
              <a:rPr lang="en-US" altLang="ko-KR" sz="1200" dirty="0" smtClean="0"/>
              <a:t>.</a:t>
            </a:r>
          </a:p>
          <a:p>
            <a:pPr algn="r"/>
            <a:r>
              <a:rPr lang="en-US" altLang="ko-KR" sz="1200" i="1" dirty="0" smtClean="0"/>
              <a:t>Sys.: withdrawn  Ant.: extroverted</a:t>
            </a:r>
            <a:endParaRPr lang="ko-KR" alt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297004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2980285" cy="270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764704"/>
            <a:ext cx="2520280" cy="245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99592" y="2924944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8800" b="1" dirty="0" err="1" smtClean="0"/>
              <a:t>ex·tro·vert·ed</a:t>
            </a:r>
            <a:endParaRPr lang="ko-KR" altLang="en-US" sz="8800" dirty="0"/>
          </a:p>
        </p:txBody>
      </p:sp>
      <p:sp>
        <p:nvSpPr>
          <p:cNvPr id="3" name="뺄셈 기호 2"/>
          <p:cNvSpPr/>
          <p:nvPr/>
        </p:nvSpPr>
        <p:spPr>
          <a:xfrm rot="19315784">
            <a:off x="874129" y="1801911"/>
            <a:ext cx="1501093" cy="1369524"/>
          </a:xfrm>
          <a:prstGeom prst="mathMinu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638132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i="1" dirty="0" smtClean="0"/>
              <a:t>extroverted </a:t>
            </a:r>
            <a:r>
              <a:rPr lang="en-US" altLang="ko-KR" sz="1200" i="1" dirty="0" smtClean="0"/>
              <a:t>is very active, lively, and friendly. in BRIT, usually use extrovert</a:t>
            </a:r>
            <a:r>
              <a:rPr lang="en-US" altLang="ko-KR" sz="1200" dirty="0" smtClean="0"/>
              <a:t>.</a:t>
            </a:r>
          </a:p>
          <a:p>
            <a:pPr algn="r"/>
            <a:r>
              <a:rPr lang="en-US" altLang="ko-KR" sz="1200" i="1" dirty="0" smtClean="0"/>
              <a:t>Syn.: outgoing, sociable  Ant.: introverted</a:t>
            </a:r>
            <a:endParaRPr lang="ko-KR" alt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66462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5589240"/>
            <a:ext cx="54970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00" dirty="0"/>
              <a:t>i</a:t>
            </a:r>
            <a:r>
              <a:rPr lang="en-US" altLang="ko-KR" sz="2600" dirty="0" smtClean="0"/>
              <a:t>ntroverted       </a:t>
            </a:r>
            <a:r>
              <a:rPr lang="en-US" altLang="ko-KR" sz="2600" dirty="0" err="1" smtClean="0"/>
              <a:t>vs</a:t>
            </a:r>
            <a:r>
              <a:rPr lang="en-US" altLang="ko-KR" sz="2600" dirty="0" smtClean="0"/>
              <a:t>       extraverted</a:t>
            </a:r>
            <a:endParaRPr lang="ko-KR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140</Words>
  <Application>Microsoft Office PowerPoint</Application>
  <PresentationFormat>화면 슬라이드 쇼(4:3)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cherra</dc:creator>
  <cp:lastModifiedBy>cherra</cp:lastModifiedBy>
  <cp:revision>12</cp:revision>
  <dcterms:created xsi:type="dcterms:W3CDTF">2011-08-17T14:55:05Z</dcterms:created>
  <dcterms:modified xsi:type="dcterms:W3CDTF">2011-08-17T17:23:09Z</dcterms:modified>
</cp:coreProperties>
</file>