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66" r:id="rId3"/>
    <p:sldId id="268" r:id="rId4"/>
    <p:sldId id="25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</p:sldIdLst>
  <p:sldSz cx="9144000" cy="6858000" type="screen4x3"/>
  <p:notesSz cx="6735763" cy="986948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81484-B5C9-4374-A4EB-852B3DFEA03D}" type="datetimeFigureOut">
              <a:rPr lang="ko-KR" altLang="en-US" smtClean="0"/>
              <a:pPr/>
              <a:t>2011-10-25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02A0E-F3C3-4A21-A94A-09E026BB32E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81484-B5C9-4374-A4EB-852B3DFEA03D}" type="datetimeFigureOut">
              <a:rPr lang="ko-KR" altLang="en-US" smtClean="0"/>
              <a:pPr/>
              <a:t>2011-10-25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02A0E-F3C3-4A21-A94A-09E026BB32E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81484-B5C9-4374-A4EB-852B3DFEA03D}" type="datetimeFigureOut">
              <a:rPr lang="ko-KR" altLang="en-US" smtClean="0"/>
              <a:pPr/>
              <a:t>2011-10-25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02A0E-F3C3-4A21-A94A-09E026BB32E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81484-B5C9-4374-A4EB-852B3DFEA03D}" type="datetimeFigureOut">
              <a:rPr lang="ko-KR" altLang="en-US" smtClean="0"/>
              <a:pPr/>
              <a:t>2011-10-25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02A0E-F3C3-4A21-A94A-09E026BB32E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81484-B5C9-4374-A4EB-852B3DFEA03D}" type="datetimeFigureOut">
              <a:rPr lang="ko-KR" altLang="en-US" smtClean="0"/>
              <a:pPr/>
              <a:t>2011-10-25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02A0E-F3C3-4A21-A94A-09E026BB32E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81484-B5C9-4374-A4EB-852B3DFEA03D}" type="datetimeFigureOut">
              <a:rPr lang="ko-KR" altLang="en-US" smtClean="0"/>
              <a:pPr/>
              <a:t>2011-10-25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02A0E-F3C3-4A21-A94A-09E026BB32E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81484-B5C9-4374-A4EB-852B3DFEA03D}" type="datetimeFigureOut">
              <a:rPr lang="ko-KR" altLang="en-US" smtClean="0"/>
              <a:pPr/>
              <a:t>2011-10-25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02A0E-F3C3-4A21-A94A-09E026BB32E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81484-B5C9-4374-A4EB-852B3DFEA03D}" type="datetimeFigureOut">
              <a:rPr lang="ko-KR" altLang="en-US" smtClean="0"/>
              <a:pPr/>
              <a:t>2011-10-25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02A0E-F3C3-4A21-A94A-09E026BB32E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81484-B5C9-4374-A4EB-852B3DFEA03D}" type="datetimeFigureOut">
              <a:rPr lang="ko-KR" altLang="en-US" smtClean="0"/>
              <a:pPr/>
              <a:t>2011-10-25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02A0E-F3C3-4A21-A94A-09E026BB32E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81484-B5C9-4374-A4EB-852B3DFEA03D}" type="datetimeFigureOut">
              <a:rPr lang="ko-KR" altLang="en-US" smtClean="0"/>
              <a:pPr/>
              <a:t>2011-10-25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02A0E-F3C3-4A21-A94A-09E026BB32E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81484-B5C9-4374-A4EB-852B3DFEA03D}" type="datetimeFigureOut">
              <a:rPr lang="ko-KR" altLang="en-US" smtClean="0"/>
              <a:pPr/>
              <a:t>2011-10-25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02A0E-F3C3-4A21-A94A-09E026BB32E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181484-B5C9-4374-A4EB-852B3DFEA03D}" type="datetimeFigureOut">
              <a:rPr lang="ko-KR" altLang="en-US" smtClean="0"/>
              <a:pPr/>
              <a:t>2011-10-25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202A0E-F3C3-4A21-A94A-09E026BB32E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www.google.co.kr/imgres?q=gooey&amp;um=1&amp;hl=ko&amp;newwindow=1&amp;gbv=2&amp;biw=1304&amp;bih=558&amp;tbm=isch&amp;tbnid=SeWb5R1hHzLRUM:&amp;imgrefurl=http://creativenerds.co.uk/tutorials/70-photoshop-ttorials-for-creating-perfect-typography/&amp;docid=XOkAxbAlYyaOLM&amp;imgurl=http://creativenerds.co.uk/wp-content/uploads/2010/04/gooey.jpg&amp;w=480&amp;h=250&amp;ei=NcukTteUPPHomAXjuqWaCQ&amp;zoom=1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6.jpeg"/><Relationship Id="rId2" Type="http://schemas.openxmlformats.org/officeDocument/2006/relationships/hyperlink" Target="http://www.google.co.kr/imgres?imgurl=http://postfiles8.naver.net/20110823_263/hongtack11_1314065165854GIP97_GIF/%BA%F1%C7%C1%BD%BA%C6%A9_%C7%AA%B5%E5%BD%BA%C5%B8%C0%CF%B8%AE%BD%BA%C6%AE%B0%FA2.gif?type=w3&amp;imgrefurl=http://blog.naver.com/PostView.nhn?blogId=hongtack11&amp;logNo=130116605087&amp;usg=__d9sZY19LAW9EyES0MFlQm5A9bkE=&amp;h=431&amp;w=415&amp;sz=100&amp;hl=ko&amp;start=2&amp;zoom=1&amp;tbnid=G1YKvOfDs6BEiM:&amp;tbnh=126&amp;tbnw=121&amp;ei=3nSlTs_NKvDHmQWxrJCgCQ&amp;prev=/search?q=stew&amp;hl=ko&amp;newwindow=1&amp;gbv=2&amp;tbm=isch&amp;itbs=1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o.kr/imgres?imgurl=http://www.foodnetwork.co.uk/content-images/RecipeImages/R1279.jpg&amp;imgrefurl=http://www.foodnetwork.co.uk/recipes/lamb-stew-with-orange-911.html&amp;usg=__SgXLe5lQLRbnRJrjPX0_zyuHPGs=&amp;h=462&amp;w=616&amp;sz=88&amp;hl=ko&amp;start=11&amp;zoom=1&amp;tbnid=NCG4LtHeWCQE9M:&amp;tbnh=102&amp;tbnw=136&amp;ei=3nSlTs_NKvDHmQWxrJCgCQ&amp;prev=/search?q=stew&amp;hl=ko&amp;newwindow=1&amp;gbv=2&amp;tbm=isch&amp;itbs=1" TargetMode="External"/><Relationship Id="rId5" Type="http://schemas.openxmlformats.org/officeDocument/2006/relationships/image" Target="../media/image25.jpeg"/><Relationship Id="rId4" Type="http://schemas.openxmlformats.org/officeDocument/2006/relationships/hyperlink" Target="http://www.google.co.kr/imgres?imgurl=http://postfiles12.naver.net/20110823_139/hongtack11_1314066180109oDn8e_JPEG/%BA%F1%C7%C1%BD%BA%C6%A9_%C7%AA%B5%E5%BD%BA%C5%B8%C0%CF%B8%AE%BD%BA%C6%AE%B0%FA1.jpg?type=w3&amp;imgrefurl=http://blog.naver.com/PostView.nhn?blogId=hongtack11&amp;logNo=130116605087&amp;usg=__UM0YbpNXqKT3-c9gZVF_Wym9Y_0=&amp;h=405&amp;w=405&amp;sz=169&amp;hl=ko&amp;start=3&amp;zoom=1&amp;tbnid=3Unn34Y-3TpgkM:&amp;tbnh=124&amp;tbnw=124&amp;ei=3nSlTs_NKvDHmQWxrJCgCQ&amp;prev=/search?q=stew&amp;hl=ko&amp;newwindow=1&amp;gbv=2&amp;tbm=isch&amp;itbs=1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4.jpeg"/><Relationship Id="rId2" Type="http://schemas.openxmlformats.org/officeDocument/2006/relationships/hyperlink" Target="http://www.google.co.kr/imgres?q=bumblebee&amp;um=1&amp;hl=ko&amp;newwindow=1&amp;gbv=2&amp;biw=1304&amp;bih=531&amp;tbm=isch&amp;tbnid=fT8_8YmLdHK-NM:&amp;imgrefurl=http://www.flickr.com/photos/metropolismusic/3481400120/&amp;docid=jBPUInSafQNQqM&amp;imgurl=http://farm4.static.flickr.com/3406/3481400120_5c72499f9f.jpg&amp;w=375&amp;h=500&amp;ei=C9CkTtO-Oq-HmQW9iMigCQ&amp;zoom=1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o.kr/imgres?q=bumblebee&amp;um=1&amp;hl=ko&amp;newwindow=1&amp;gbv=2&amp;biw=1304&amp;bih=531&amp;tbm=isch&amp;tbnid=-N6-M_gyHc-iEM:&amp;imgrefurl=http://david-wray.com/?p=642&amp;docid=vdJ0ei6Sx14hZM&amp;imgurl=http://david-wray.com/wp-content/uploads/bumblebeerex_468x362.jpg&amp;w=468&amp;h=362&amp;ei=C9CkTtO-Oq-HmQW9iMigCQ&amp;zoom=1" TargetMode="External"/><Relationship Id="rId5" Type="http://schemas.openxmlformats.org/officeDocument/2006/relationships/image" Target="../media/image3.jpeg"/><Relationship Id="rId4" Type="http://schemas.openxmlformats.org/officeDocument/2006/relationships/hyperlink" Target="http://www.google.co.kr/imgres?q=bumblebee&amp;um=1&amp;hl=ko&amp;newwindow=1&amp;gbv=2&amp;biw=1304&amp;bih=531&amp;tbm=isch&amp;tbnid=wy_TDh1bbNZgrM:&amp;imgrefurl=http://www.tattoodonkey.com/bumble-bee-png/i283.photobucket.com*albums*kk308*Huckleferry72*bumble_bee.png/&amp;docid=OYxXQ_QEV0vMgM&amp;imgurl=http://www.tattoodonkey.com/pics/b/u/bumble-bee-png-p-o-tattoodonkey.com.jpg&amp;w=460&amp;h=386&amp;ei=C9CkTtO-Oq-HmQW9iMigCQ&amp;zoom=1&amp;iact=rc&amp;dur=0&amp;sig=108235465595293492057&amp;page=4&amp;tbnh=120&amp;tbnw=143&amp;start=36&amp;ndsp=12&amp;ved=1t:429,r:0,s:36&amp;tx=63&amp;ty=72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kr/imgres?imgurl=http://www.irunoninsulin.com/wp-content/uploads/2010/10/needle.jpg&amp;imgrefurl=http://www.irunoninsulin.com/%3Fattachment_id%3D2042&amp;usg=__UgaJq8Mh5faIt0gtcm2GlKk6cLU=&amp;h=417&amp;w=800&amp;sz=33&amp;hl=ko&amp;start=1&amp;zoom=1&amp;tbnid=at7lUBSHjKAWqM:&amp;tbnh=75&amp;tbnw=143&amp;ei=lYGlToTEC6LhmAW_lbSiCQ&amp;prev=/search%3Fq%3Dneedle%26hl%3Dko%26newwindow%3D1%26sa%3DN%26gbv%3D2%26tbm%3Disch&amp;itbs=1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google.co.kr/imgres?q=fuzzy+bug&amp;hl=ko&amp;newwindow=1&amp;gbv=2&amp;biw=1304&amp;bih=531&amp;tbm=isch&amp;tbnid=QB_6kDtT5WlltM:&amp;imgrefurl=http://www.photozo.com/forum/showthread.php?t=7541&amp;docid=3B5apjeEXUPtfM&amp;imgurl=http://lafreed.smugmug.com/photos/346434335_4sr9N-L.jpg&amp;w=800&amp;h=530&amp;ei=vb2kTv_KH4LSmAW2g5mVCQ&amp;zoom=1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google.co.kr/imgres?q=wiggly+bugs&amp;um=1&amp;hl=ko&amp;newwindow=1&amp;gbv=2&amp;biw=1304&amp;bih=531&amp;tbm=isch&amp;tbnid=NK1W1XNgEigCMM:&amp;imgrefurl=http://handmadebeginnings.blogspot.com/2010/03/sensory-bin-wiggly-caterpillars_27.html&amp;docid=0X8k3tmFUTZ8EM&amp;imgurl=http://1.bp.blogspot.com/_n3vOgs9onbI/S65h82pBppI/AAAAAAAADuM/GqX8XUXTv3I/s1600/bugs3.jpg&amp;w=1600&amp;h=1200&amp;ei=MsekTvG6F6mhmQWlz5SgCQ&amp;zoom=1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edinburghzoo.org.uk/export/sites/default/common/images/events/GardenDetectiv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1000108"/>
            <a:ext cx="4429156" cy="435771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857488" y="285728"/>
            <a:ext cx="25717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 smtClean="0"/>
              <a:t>find</a:t>
            </a:r>
            <a:endParaRPr lang="ko-KR" altLang="en-US" sz="4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285852" y="5572140"/>
            <a:ext cx="60722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 smtClean="0"/>
              <a:t>I find a bug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g_hi" descr="http://t3.gstatic.com/images?q=tbn:ANd9GcTPmfEArjFmsMZTNAvTpcOr6nkOVbDiAsLCAlGtyFzuJyZSVAhOhw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412776"/>
            <a:ext cx="2952328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l_fi" descr="http://www.brain-food.org/userfiles/images/gooey%20chocolate%20cake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1340768"/>
            <a:ext cx="4320480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83568" y="332656"/>
            <a:ext cx="7704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 smtClean="0">
                <a:solidFill>
                  <a:schemeClr val="tx2"/>
                </a:solidFill>
              </a:rPr>
              <a:t>gooey</a:t>
            </a:r>
            <a:endParaRPr lang="ko-KR" altLang="en-US" sz="3200" b="1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43608" y="5733256"/>
            <a:ext cx="7704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tx2"/>
                </a:solidFill>
              </a:rPr>
              <a:t>g</a:t>
            </a:r>
            <a:r>
              <a:rPr lang="en-US" altLang="ko-KR" sz="3200" b="1" dirty="0" smtClean="0">
                <a:solidFill>
                  <a:schemeClr val="tx2"/>
                </a:solidFill>
              </a:rPr>
              <a:t>ooey cake</a:t>
            </a:r>
            <a:endParaRPr lang="ko-KR" altLang="en-US" sz="32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l_fi" descr="http://images.angelpub.com/2010/23/4952/oil-spill-2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196752"/>
            <a:ext cx="6696744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763688" y="404664"/>
            <a:ext cx="5760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 smtClean="0">
                <a:solidFill>
                  <a:schemeClr val="tx2"/>
                </a:solidFill>
              </a:rPr>
              <a:t>icky</a:t>
            </a:r>
            <a:endParaRPr lang="ko-KR" altLang="en-US" sz="3200" b="1" dirty="0">
              <a:solidFill>
                <a:schemeClr val="tx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31640" y="6093296"/>
            <a:ext cx="6480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 smtClean="0">
                <a:solidFill>
                  <a:schemeClr val="tx2"/>
                </a:solidFill>
              </a:rPr>
              <a:t> icky bird</a:t>
            </a:r>
            <a:endParaRPr lang="ko-KR" altLang="en-US" sz="32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2.gstatic.com/images?q=tbn:ANd9GcRXWIDAfxaJVnQQKi8IgjMpqtqOGcFENIRzm8K1RJDDXWk-9o6B9XUdLQ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142984"/>
            <a:ext cx="3000396" cy="4000528"/>
          </a:xfrm>
          <a:prstGeom prst="rect">
            <a:avLst/>
          </a:prstGeom>
          <a:noFill/>
        </p:spPr>
      </p:pic>
      <p:pic>
        <p:nvPicPr>
          <p:cNvPr id="1028" name="Picture 4" descr="http://t3.gstatic.com/images?q=tbn:ANd9GcTuU50zkkn34fqmq_aovil5HPqCTVkEU9s3qgY5pl7bM1v7IGWygeC6CQ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8992" y="1142984"/>
            <a:ext cx="2571768" cy="4000528"/>
          </a:xfrm>
          <a:prstGeom prst="rect">
            <a:avLst/>
          </a:prstGeom>
          <a:noFill/>
        </p:spPr>
      </p:pic>
      <p:pic>
        <p:nvPicPr>
          <p:cNvPr id="1030" name="Picture 6" descr="http://t0.gstatic.com/images?q=tbn:ANd9GcTWggXC86OWNAys3AJyE5OQTRiRquduFuKMuNpCngvo8d0STMbrbGUCN8Y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15074" y="1142984"/>
            <a:ext cx="2643206" cy="400052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85852" y="5500702"/>
            <a:ext cx="66437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800" b="1" dirty="0" smtClean="0"/>
              <a:t>stew</a:t>
            </a:r>
            <a:endParaRPr lang="ko-KR" altLang="en-US" sz="48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g_hi" descr="http://t3.gstatic.com/images?q=tbn:ANd9GcRm8HdmnXIwLaITh87ZGkxiGBG3ND2NI60HM74fyJ5kHQnRkmq01Q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268760"/>
            <a:ext cx="2232248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그림 2" descr="http://t3.gstatic.com/images?q=tbn:ANd9GcRBkxB-ODeYP17TAh5e05GEYTjXG32e3gSOjufBI22AuoGF3fKP-KE2qSEpUQ">
            <a:hlinkClick r:id="rId4" tgtFrame="_blank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824" y="1340768"/>
            <a:ext cx="2232248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rg_hi" descr="http://t2.gstatic.com/images?q=tbn:ANd9GcS26806pme-RjwmuhSYn5Her3dm1nqRH1HddyLtulPdqr4JaKqM7w">
            <a:hlinkClick r:id="rId6" tgtFrame="_blank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52120" y="1268760"/>
            <a:ext cx="3024336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27584" y="332656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 smtClean="0">
                <a:solidFill>
                  <a:schemeClr val="tx2"/>
                </a:solidFill>
              </a:rPr>
              <a:t>bumblebee</a:t>
            </a:r>
            <a:endParaRPr lang="ko-KR" altLang="en-US" sz="32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youngatheartfrenchsforest.files.wordpress.com/2011/05/0511-0803-2716-1630_lady_p-i-_looking_for_clues_clipart_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928670"/>
            <a:ext cx="5715040" cy="457203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928794" y="5715016"/>
            <a:ext cx="53578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 smtClean="0"/>
              <a:t>I look for a needle.</a:t>
            </a:r>
            <a:endParaRPr lang="ko-KR" altLang="en-US" sz="4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928794" y="214290"/>
            <a:ext cx="53578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 smtClean="0"/>
              <a:t>l</a:t>
            </a:r>
            <a:r>
              <a:rPr lang="en-US" altLang="ko-KR" sz="4400" b="1" dirty="0" smtClean="0"/>
              <a:t>ook for</a:t>
            </a:r>
            <a:endParaRPr lang="ko-KR" altLang="en-US" sz="4400" b="1" dirty="0"/>
          </a:p>
        </p:txBody>
      </p:sp>
      <p:pic>
        <p:nvPicPr>
          <p:cNvPr id="1028" name="Picture 4" descr="http://t1.gstatic.com/images?q=tbn:ANd9GcTrx961UoOjvZUZPKL6mNVSN87JLJGeoh4W7mWNZGBDZz5_6ZQzZ5Ew8R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15206" y="5715016"/>
            <a:ext cx="1362075" cy="714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l_fi" descr="http://3.bp.blogspot.com/_JwTvDWpU4xI/S_fT8lI7BAI/AAAAAAAABuw/hKPKGaN-zw4/s1600/Big+Slimy+Snails+0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340768"/>
            <a:ext cx="3816424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l_fi" descr="http://www.ipm.iastate.edu/ipm/icm/files/images/slug-1_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340768"/>
            <a:ext cx="4104456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11560" y="548680"/>
            <a:ext cx="36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 smtClean="0">
                <a:solidFill>
                  <a:schemeClr val="tx2"/>
                </a:solidFill>
              </a:rPr>
              <a:t>snail</a:t>
            </a:r>
            <a:endParaRPr lang="ko-KR" altLang="en-US" sz="3200" b="1" dirty="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44008" y="548680"/>
            <a:ext cx="4032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tx2"/>
                </a:solidFill>
              </a:rPr>
              <a:t>s</a:t>
            </a:r>
            <a:r>
              <a:rPr lang="en-US" altLang="ko-KR" sz="3200" b="1" dirty="0" smtClean="0">
                <a:solidFill>
                  <a:schemeClr val="tx2"/>
                </a:solidFill>
              </a:rPr>
              <a:t>lug</a:t>
            </a:r>
            <a:endParaRPr lang="ko-KR" altLang="en-US" sz="3200" b="1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67744" y="6021288"/>
            <a:ext cx="4320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tx2"/>
                </a:solidFill>
              </a:rPr>
              <a:t>s</a:t>
            </a:r>
            <a:r>
              <a:rPr lang="en-US" altLang="ko-KR" sz="3200" b="1" dirty="0" smtClean="0">
                <a:solidFill>
                  <a:schemeClr val="tx2"/>
                </a:solidFill>
              </a:rPr>
              <a:t>limy slug</a:t>
            </a:r>
            <a:endParaRPr lang="ko-KR" altLang="en-US" sz="32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g_hi" descr="http://t2.gstatic.com/images?q=tbn:ANd9GcSE4GSYYhQfbUk9dAM3O3Z8HMZVTAcCIZO4OVh6vSOJu3NjK3dC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476672"/>
            <a:ext cx="3456384" cy="2290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l_fi" descr="http://4.bp.blogspot.com/_d1f2acwM5qA/S9CkEPKVx1I/AAAAAAAAAJo/SZjamO64BdI/s1600/caterpillar-yellow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476672"/>
            <a:ext cx="3384376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l_fi" descr="http://rlv.zcache.com/fuzzy_vs_furry_poster-p228677826971595667t5ta_40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9632" y="2924944"/>
            <a:ext cx="3312368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l_fi" descr="http://3.bp.blogspot.com/_b9n4txcoCwI/SQ657rlsJtI/AAAAAAAAABo/kCWXC_6GMKU/s320/PA05000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60032" y="3140968"/>
            <a:ext cx="3312368" cy="2355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483768" y="5949280"/>
            <a:ext cx="4464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 smtClean="0">
                <a:solidFill>
                  <a:schemeClr val="tx2"/>
                </a:solidFill>
              </a:rPr>
              <a:t>Fuzzy bug, furry bug</a:t>
            </a:r>
            <a:endParaRPr lang="ko-KR" altLang="en-US" sz="32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g_hi" descr="http://t2.gstatic.com/images?q=tbn:ANd9GcRaAaE0IinT0DuDlPC48ZV5f4vJt6AZyW04TqTvi0g6K31hApnS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43591" y="1166853"/>
            <a:ext cx="6456818" cy="4524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979712" y="332656"/>
            <a:ext cx="53285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 smtClean="0">
                <a:solidFill>
                  <a:schemeClr val="tx2"/>
                </a:solidFill>
              </a:rPr>
              <a:t>wiggly</a:t>
            </a:r>
            <a:endParaRPr lang="ko-KR" altLang="en-US" sz="3200" b="1" dirty="0">
              <a:solidFill>
                <a:schemeClr val="tx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99792" y="6021288"/>
            <a:ext cx="36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tx2"/>
                </a:solidFill>
              </a:rPr>
              <a:t>w</a:t>
            </a:r>
            <a:r>
              <a:rPr lang="en-US" altLang="ko-KR" sz="3200" b="1" dirty="0" smtClean="0">
                <a:solidFill>
                  <a:schemeClr val="tx2"/>
                </a:solidFill>
              </a:rPr>
              <a:t>iggly bugs</a:t>
            </a:r>
            <a:endParaRPr lang="ko-KR" altLang="en-US" sz="32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l_fi" descr="http://www.fritolay.com/assets/images/blue/cheetos-crunchy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12776"/>
            <a:ext cx="3024336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0" name="AutoShape 2" descr="data:image/jpg;base64,/9j/4AAQSkZJRgABAQAAAQABAAD/2wBDAAkGBwgHBgkIBwgKCgkLDRYPDQwMDRsUFRAWIB0iIiAdHx8kKDQsJCYxJx8fLT0tMTU3Ojo6Iys/RD84QzQ5Ojf/2wBDAQoKCg0MDRoPDxo3JR8lNzc3Nzc3Nzc3Nzc3Nzc3Nzc3Nzc3Nzc3Nzc3Nzc3Nzc3Nzc3Nzc3Nzc3Nzc3Nzc3Nzf/wAARCACLALsDASIAAhEBAxEB/8QAHAAAAgIDAQEAAAAAAAAAAAAABQYABAIDBwEI/8QAPhAAAgEDAgQEBAMGBQIHAAAAAQIDAAQRBSEGEjFBE1FhgSIycZEUQqEHFSMzUrEWwdHh8CQlNHJ0krLC0v/EABkBAAIDAQAAAAAAAAAAAAAAAAIEAAEDBf/EACkRAAMAAgICAQIFBQAAAAAAAAABAgMREiEEMUETUQUUMpGxIiNhgfH/2gAMAwEAAhEDEQA/AO21KlSrIQVKgqVCEqVKlUQ8r2pipioQ871kOlYnbrWQ6VZCV5UJA60v3vGnDtpOYZdThLggNyZYD3ANDVqfbCmXXpDBXtVLPUbK+z+DuYpuUAkI2cA9KtZFRNP0C017PSK8NZZrw1ZDGpXtQ1ZDypXtTFQhjUFe1KhCZqb17UqEJUqVKhCCptUYhRkkCqv46BpXhRwZE6jpQVcz+p6LSb9Fs7VraVF+ZsGlririNtFs1ZYxLPLnkVvlAHUn09O9INzxlxA8k7R3ELCLm+COHqMDlJHkST37dNqyrPKejWMFUtnWZ9RjjyFxkdqF3mqXhB/DRkg9wDSZw/x+nhLDrGROejLEEBPltnbpvsfSvda4j1C8gZ7CaZIFD/FbAqWI7gn5hjyx3rN+TPwaLxr3pjBHda40mSs4Gf6dqMW2o38YUzosg79A1cg0TX+KZbyK2srqXEwKBpm+EbZ58nODt3z9KfHXVprAvd26m/hGXe2cNHcL/Uo6g+lRZ0yq8fi9Ng/9pvGT2qfu3T3eJmTMzg77/lGPTrj0obw5wBY3FmtzxDqbRXMoytrbSAGMY/MSCS3oMAetD2WGO5W71fQZZJ1lV1lfxIz82VJPT0wRvij1jf2spa7sopkkckck8gOBnfl8snzpO/LmW3S/cbnBXFTAOuuFdV4UvE1Th26muYI8GTKgSADcq6jZhudwO/vTxFx/oC2Ed1PeoOZASsYLYOOm3vWvSNSVQoccinY5b/mfqaEa9oXD2ryzpdQLZXrKSbu2+EN3zgbH3GfWpg8xNbT7+wGXE96yL/Yw6dx3w/fzrDHeeHI3yrKpXNMYkRujA+9fO91pMekM0r2l6IIyOWaRJERhnYgkbfcU18Ma9b3KQ2FzcXMU3MRbyMwkVx/RnAPXOM00vKaeqM78SdcoOv5qZHeuez67FZq0ccs7ygYbmOMHywKI6frN9cWcc2XySR8IzkUEfiGO8nGQb8LJM82ONSgVvq14f5kKv7cuaJW2oRT7H+G/9LU9OSa9MWctey3ipUGe9SiBPKle1MVCGDSovetTTntjFUuftWak1WyG1mJ6HelLiFXh1gTRLOpdVfmToOxNNZjkkRlhxzkbE1zniCeddTNvdrK8qYIUN1A/yrm/ikqsO9doe8Bf3NM0a7cq3ElkL4B4ZoTDyCQ45m6HPTrTPZXltZaVHpqsFZI+RgdiT3/XNLuv6S2qSWaRMYijAtKm4RBjcHv5D1NEdYtQ9tbXFgIpLmX4T+IIRnx1brg7DoN+tITkdyuL7G7mU9UhT4itYJ4nkVVSQblgoyfX61qgSc6BJJpsZjuA20VqDnBA5wFJJyAenl0q7baTLqWrtYXbSfw155jEc8oJ2AOO/wDlVfiHgbXtPWR9GY3tsT4jKJAkyEd8ZwSOxBzTKadcSt69mfBxjea5kjABUhYiBjmJ2xn6708Wl09sgMTxi2I5EI5Qwx82D9e1A+ELWay0OM6tbsJromd1lLI2SdhnGA3TZiCPSqvEGmz2gW6US3NmRyo7rmSJ2PRwN/foftQbUvSMa1ddjpLdzPbrJDNzjxN+Y5GB5EdD179qTOI9U8e/s0jCeKwLOwXDKOmD/lnetGm+NbuB+Amd8cikQOGK/mByCO9U5NJ1e61eWZbKSOEDlSS5IjGO2SfLp3oM1K5NcEqK2FIZhLceE8pRTkM2+QBvgfWj6avb6cgxGgcqH+DHO22dz1NLMOmapY2zSRPay3LAylYJQ7gBfyjAJ+g3PYUF0+c31x4ZkzclS3QjlOOhGM4pXHhcrc/ub5bnI9P0Pus65Df6PDHd3f4IzOSVYZDqDjDeQJ++KULrhq6uI5LiwMEq8vOiBsGTG/MgG3r13rZ4QtJVm1CZby65FVUH8uEDpt3IPn+tXrHWLyK6E8js4bdQw6npt2oqzcaXey8eClDU9ALVNXsJ75LiG5mkd0Qyjw+UeJj4j17nemNr2d7CJ9PvJ0MSBbi3Cj4CejbbYPlQrinh/S4YLnX7ZT4TKXe3Qnlic98DBAzkkdM0A4cvUttZ0+5heSOJrgKWD5Vg2xHqPStnji1uSuTcpN+hgj1u8kuVU3MuMhDlQMAnamm31E3M3NG2QNs561s0ThnTI+e4ktVuJ2kZ2EjFkXc4AXtVq+utDsGYyW1okyj+Wq4bPqF2HvWnj4/pf1b9imXIrfFIO6Nf+KBDKTz9mPf0ov3x5VznSOKPxmqmJYYhHj4eUfEp9SOtdDjfxEVweoBrrYMqySIZYcPszNeV7UrczBIWtiioBWQGBkVRZatwAvMSPipG45t7GbWYJpWfxI48NEm3Pnpk9ulW+JNZWPUo7WPxI5I0O+eXm6dKSjf6pqupBIre4uGiBUsqc3w5yBzem/6VzvJzOk8ehvBDl89hS3mMcYtoVKBflVjk5x3JPxbd6ocTyzxcJPclAfAuIjDyvkqJCVOfP8u1apJ7jx/4sQhZiMcy4JBODsf71s0c3Xi3duzm5F2QywLgCIqVIOT2+Hr2rnRKiuT+Brk2EOHNJlh0aF5op2uZUDSszkMGI6Y6YUbdaYVv4yTbIVV3UhZC5wH8tu1BtQ1GRbWSFJxF+WWaPPwHGwGf+HNUDchIW8SV15V3AYZA7tnsT/es23Vcl7YVd9Mta0DDDMl3+Ii8CRJE5pVYO4bO4BwcjffpWux45sIrNEubq5eYFvELQ7NnOACudhvsQO3fqK4kik1WzhRJYxfRx/8ATSq45bxP6T6+XlSfa2l3cI7C3mIV+RkWIs3Ng7EgHAG2T6im4jc+wEpfsc/3xqV0GNjKbiPC/BHISw6j5Tg49cUEl1uQSsl27s4PKVdjkHOMfUeVD4re8tZXZcwMhUcxfcnr09MUen03SeI7MXC/iE1tE57kQbeMF6nByC2CDkYJHXcYoF4+Np7NufF+irDrb/iFaInxc5XBwR5b9vejt9xE5VVzAZ+XElzEoDMdtie4zih+l3GnaVEIrCzQk/PJO3iO3rnp9hirmqWp1m/0VmhcpPzJOYtsIhDEnbA2296WlTVuY+RlylqqQGmuHkmZnYsp/MrYrZbOZF8NAQrtkZB6/X70z3/B9reQNNpzC2uURXEZYhXU/KGznB8j9waW7yO405sXdu8XK2CC+Nz5EbdPLzo1h6JPkzb4oZOHp5Yrhzzq0J5SVkcMGU9vX/WlH9pcVwNZTnVFgmjAhKqEQr3zjbIzv7edF9Esru5Vby2EQgYhVM7BQx5ug7np186Z9R0K41vTGtNQSG2kV+e1nRlfwnAO+MbgjKn67b70XjuoyafpmGepT5J9gDTdR1m5svwcF1YRBFRFeaZl5/cKc1VuuDeIb6V2k1PSQQcsizS59T8mTj9c0X03hbwEjF5fplFDlbVC5JzuMnbbbtQ+/mazv5Y47guYpSvPndgDtmt+en9xVNtl3hvQJ9IeOSe7tJmZijLCzHlI9SBketdP0xuayjPltXOtIuSzR23MSMFzls4z0966FpP/AIUY6ZrpeK+hPPtvsuVK9NeU2YFAVmuMrzdC2KwrTeq8lqyRtyuTsaAsB6/qEmnSvNeQ2xC/JMFB5R9e3+9TT+ILeWBStwCDsCMD747YpZi1X9y62yamqvFKOTMo5lQ59fPz9BWv9oOl+JEmq6UqqvLiUwfD06E4rk5c3G2kdDHhVaTHuK4gvbTEqxyxkFTzqCMHzHf2xSvqQ0yO1kOmLbQSK2Z40XlLjuV9PTp71yW44h1S2QxtKXi/MpXB+4oaddZm53MhUdQKJ4btBPGsdds6jpyjU7/a4WEIhKkA4ZcDqPOspND1GMBLcmZPEYq7HlLnclTkbLvtvVXhiKewhnubhTMzKgQKzHbBJz7kb1nb6n4TXAcIqQRYjVbllw7HcnPT0JrGcaXRKpp9A2WZ4gElZ0XmziQgeCcZwu39qqy6wgaea1kdJQF53iB5ZGJwAcbA4zv6Y8qaL8j8QwMXNzRx4Aj5iTzDOMbd98jbNCNTXSreC+59Mt0iJxII0WPPLvk4xuD9d96OYXyRV2LWq6l4l+XLOwdFbJbJzjzopoepvaX9qRPKtvIFMnhgEAsMH1yM0ANnb6kvi2zvE8ceGQsGBxnvkGjOgRQfvOwt5Z2ESMB4gXmbm3xj3PSrqZldDCra7NAkEd1LEHEixyMgdej4bGR6GukcG2Rt7NIr8y+NcnmCKxQwqN8H6kDPpgUuaRw9DoE0st54V9fJIwiMa/BGM7NykfP/APH9avRarJFcCVlUhSciQ8xLY6/Sl7lTXXsmTK8q4ockmIkmMisjLiVmjJUF9xyZ25tlG30ofrGjWd/pd1b3Mcjy8xmRwTlZGGcLntjqPPag2scRp+GtruGCETNtMCmSCMcp379f0pbv+Kr2RATcvy8xIC7f2oKu+XSJg8SrXJPQc0TT5bG2t45UkEUa5SV2KEnGx5c+vQ0TsFcRG3W9gLrG3hpHHkLnr8RyT3270hRanNcSIWkc56jP60wabdJFcI8Z3XfcZHWlcjyT2x1+HLTe+xpsXW5gbBWTw3jCMqgIu43HLuNvPy8qRuILvTxxDcR6cnLCjAMyyFud/wAzbk/SmZbNm1Ga3tl8NLlGkSYBl5CVODjoep+1IsuiaZp0CRWWtrPqEZ5DGy8okx1KZ8txin/FX1JbZzLnjQ38OsZLySUZbnfC5G4UfSul2VzBbRQxTSKjyZ5Qxxmuf8D2hkuAOUlYQOvcmr3GlzzanFbxttbRgHHZjv8A6V1MG5nYnc860dDG9e1zXR+KL2wIjkYzQ+THJ+9NMXF2mvGrMXQkbry9KYVoyeKkEDXhHMpBrYy4rWetQA5t+0OyupkeYwcyDPxgbDFL/CPFzWzrpGqPm0k+GOR/yZ6D/eusaubmGB7mxiS4ZVzLbSD4Zl9D2b2wa5PrGkcMcRs82kXv7jv3PxWl6pELN6EfKfpn6Urm8ZZfY9hyvXo08S8NL4jPbjCHOMH/AJmkHUtOltywZcDzNdXttK19dLW1v7QXJj+S4tJRKrDt03B9qS+IbWSJGW4VosE7yqUz9xSWCsmKuFL0N5FGSdjfopeXhrT3lRm/EKjk+IF7dvb71LjEkzcyyJzy4jVlUjlG/svbfpQ3Qde01dE060F0hlt0XxEMZONsEZAwN+9ZveWxGYjAeUOVxthiT/cHcmivq2LqXo3a1dRG7idek0qHxlYgEjoR9MAY7+9COI7n/tSRzueR5CQxYHIzj5ht7DzolGRMzxIsrEhIY+QK+GOxZc9xn7CmddTs7BUtYtOtpY4j8JaIMT2ySfOq5zLWyuL+DkLW720sIaQNA5wZF22xtT7w3PZ2ljFJAiveTR8zzMR/CGSML5fXvRFtbtVnmhs9P063UAOCtuPUjJx/zNCNb4iaG1YvJHnGyqiqB9qusvN6SLSeuzfeahFAvMJPiYnMj7bnp7VU1OLULWANc2RKOAodnTk8wdmIpUhvBNE/4htmAIHYGt34jxDGruWKjlUs3QHtnyqfTXrXZpPQTaS1MbSNeMjqcCNIeYkd989jWKTaYVbxf3gdssQigH9DQ+6uI4R/CuITgfFnp7GtcN9GYJBLNiUbrgA8x7ZHai+ns0nI5e0xhhOhTAR2+ryW0p2CX1uQM/8AnTYfarctlqemvE0iCSJ8cs1s3iIfPcdPcClKHVI0GZWiZBn584P6Ux8P6zK1hKujyXIupvgKQDn5T7bCssuBa3o3x+Zafb2GtbueXheS6RDJPaso+BiSELDLexPsCT2pF0dpr/WI5AsjOrZB6lj/AK710rR9G1SzgEWsPG9vKh8Y3UgjREYbpnq3cnbaveGbPh/huaQ6UH1a/ZiVkIKxQDsATudsb7k+lbeHhcJy/j0xTycjqm4+fgbdLij4d0NJbsL4778i/nc9vak65aWeeSWXJlkYsx8yaMzG7vJDcXz88rjYdAg8gK0G26jFPNfYTnp/5ArJ6b1hyD+n9aKS2nkKrm3bNVo05HUGbNanxWlps9KryXXLsTWono2yvy9DjyrnfHnCgvGk1LSVxcZzLCv5vUD/ACp0nu+vShdxd4O2M/Wqa6NcduHtHEE1S9sJcJLNA6nrDIyb/QbUVg4512Mb6hNIvZZ1SQD7jNNHE+gWmrK00QWG6O5cDZz61zq+0u5sZiksZBHTPehOpizYsntLYwPxpdSkm403Rrknr42nrk+4IrA8T2M0ZS54X0oqeohkmh+3K21KxJ32NQPVOdjH08L+BssuJdIsZ1nteHJo3VSFA1WRlXPcB1bB9fU1ZTizSWz4mmanGT1MeoIf7x0l81TmoKwzT3SKXj4vj+Rxl13h6YfFDryHGMrdQH+6UNuf8K3Lc0v+Iznznt//AMUBDVlzCrnEp9E/K4n7/kMtHwrgqF4ix/6iAf8A0rEx8N5BS21qT0e8hGftHQjmrbGaPj9yLxMS/wChmG70W3P8HQ7ls/mk1AZ/SOt02pabcKFfhy1kwMAy3crED2xQhBW6Ncmh4r7FVix/YLW+qpbcps9D0CBl+VvwXiMPdiTRI8Ta5N8C6g8Knqtuixg/YUEt4WcjFMmi6DPeyqiITzHyotbMnOGPhFe1trnULhfFeSeRjsXcsf1rp/D3DX7vsOaUDxpPm26Dyq5w5w1b6VGHkAa423I2X/epreuRLcJZK0gz8TSj+Xt+Ut0HT9aHJc452xHLmeV8Y9Gu4sSpzVKS3K0QtdTROWOUqvOPgjkBDHvy5OzN5nNb45bW6RSgxnryfFj6+ftWMeTFGLmkAHh61oMO9MNxZcpOCGHp1H1qibXet001tFbNLPcaaeVw0sB3B8vpWZuo54+ZGBHb0q5z7FJBzoexoZe6a8bNPYNkdSvlR70Zpple4kkQ9yD3qhLLzZrYbrnJWQFHP5D3+lVpwBuu3pRew9GiVjg0Nv4YbuLw7lA6g7eY+hq1PLsc0PllyTg0DCW/gW9T0JoyZIP4idh3FA5bYqSOU7dafVYc2Rsa03VhBdjLKFfzXaps3nNSEIw746V54WPWj97pckDHbmGdiKHSRAHG2atM3nyGUeQ+VZclbivpWBB8qsNZ2YYrNTisT7fepVFvOy3Ec4ojaQ87DahUJbIwCT6UyaBDLPcKCnKuepoTKs4y8MaA946nkwo6sw6V1DR7G30+ELCoLY+Jsbmg+icsVtHGBtjpR6NgAOgFFtL2JZLq2atevYbXTZzLI0S8hBdOoz5VyCLiFra7kKPJIjDALDqPUV2O7gtZ4GW78Pwz83iMAP1pNn0PhbU1draToXCuikB+T5ipPUA7Z6ZpfyJiltsLDXHrQAttfSaORLVI7ZHJLBGLK5PUlDsP0pt0+5Uwp4ckaIqlraNdwvbK432zute6bwnw/BCirYx3TthvFl+IkEZHfoR2FEtG0mw06djEsqIzgrHKwIjONsUisSbWn0a1kWvQT0q2f8MXni5JJDnB6geVbzZoT8tWlIIBG4NZV1scKZSQlVNvYqHeskZk3BrGsl61ZRVvtNt9QViAElPl0NLF9Z3VkxWVWZB0YbmnHAwNu9ZTxpNAwkUMANs1T67Cl/Bzad+dTymhcsnKSWzRviCNIXLRKFOe1L1y7Mu5qmaozWb1qxHPQgE+dWIicjeqLYUJV13396pXFjBJuUX7VtiNbO1QoES6Xb9lPsartp0A/K3/ALqNONq0MBV7L2wSbCEfkP3rEWkQP8oUScCsQBkbVNk2zXbWnMygLgZ7Cm3QrMRkHH3oXYKMrtTVYKBCSBuKojYxWSFI0J+VvlPnS7xddXFjfyssjcl1ahFAOMfEAc+xx70wwxJaWkAtxyjww2M53J3O9Af2hgC5sMAb849tqX8lbgLD+sG6tqJ1AzwlQbZxE5wCWG2Duemdt96saZdSWMtrBKgVLW5JZlfHMrqPuNuo7k0vLI7JdczZ5bMEE9jzf7UXupnezLOQxKw9VB6VzKnoc12OBQi2iilyvhF4+ZJPEYcp9Mdj09KyNy5SKMzhJY87OuxAOMZznqRv61SjkZ4JWbBKu+DyjtECCfM570NidrrVrNJ2LqYFkI6Zbz2+lVje+jJz12dE0yOWOEmeQsScgE5wPrVzIqpabRco6L0rdXdhcZSRz6e2f//Z"/>
          <p:cNvSpPr>
            <a:spLocks noChangeAspect="1" noChangeArrowheads="1"/>
          </p:cNvSpPr>
          <p:nvPr/>
        </p:nvSpPr>
        <p:spPr bwMode="auto">
          <a:xfrm>
            <a:off x="76200" y="-561975"/>
            <a:ext cx="1552575" cy="11525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2292" name="AutoShape 4" descr="data:image/jpg;base64,/9j/4AAQSkZJRgABAQAAAQABAAD/2wBDAAkGBwgHBgkIBwgKCgkLDRYPDQwMDRsUFRAWIB0iIiAdHx8kKDQsJCYxJx8fLT0tMTU3Ojo6Iys/RD84QzQ5Ojf/2wBDAQoKCg0MDRoPDxo3JR8lNzc3Nzc3Nzc3Nzc3Nzc3Nzc3Nzc3Nzc3Nzc3Nzc3Nzc3Nzc3Nzc3Nzc3Nzc3Nzc3Nzf/wAARCACLALsDASIAAhEBAxEB/8QAHAAAAgIDAQEAAAAAAAAAAAAABQYABAIDBwEI/8QAPhAAAgEDAgQEBAMGBQIHAAAAAQIDAAQRBSEGEjFBE1FhgSIycZEUQqEHFSMzUrEWwdHh8CQlNHJ0krLC0v/EABkBAAIDAQAAAAAAAAAAAAAAAAIEAAEDBf/EACkRAAMAAgICAQIFBQAAAAAAAAABAgMREiEEMUETUQUUMpGxIiNhgfH/2gAMAwEAAhEDEQA/AO21KlSrIQVKgqVCEqVKlUQ8r2pipioQ871kOlYnbrWQ6VZCV5UJA60v3vGnDtpOYZdThLggNyZYD3ANDVqfbCmXXpDBXtVLPUbK+z+DuYpuUAkI2cA9KtZFRNP0C017PSK8NZZrw1ZDGpXtQ1ZDypXtTFQhjUFe1KhCZqb17UqEJUqVKhCCptUYhRkkCqv46BpXhRwZE6jpQVcz+p6LSb9Fs7VraVF+ZsGlririNtFs1ZYxLPLnkVvlAHUn09O9INzxlxA8k7R3ELCLm+COHqMDlJHkST37dNqyrPKejWMFUtnWZ9RjjyFxkdqF3mqXhB/DRkg9wDSZw/x+nhLDrGROejLEEBPltnbpvsfSvda4j1C8gZ7CaZIFD/FbAqWI7gn5hjyx3rN+TPwaLxr3pjBHda40mSs4Gf6dqMW2o38YUzosg79A1cg0TX+KZbyK2srqXEwKBpm+EbZ58nODt3z9KfHXVprAvd26m/hGXe2cNHcL/Uo6g+lRZ0yq8fi9Ng/9pvGT2qfu3T3eJmTMzg77/lGPTrj0obw5wBY3FmtzxDqbRXMoytrbSAGMY/MSCS3oMAetD2WGO5W71fQZZJ1lV1lfxIz82VJPT0wRvij1jf2spa7sopkkckck8gOBnfl8snzpO/LmW3S/cbnBXFTAOuuFdV4UvE1Th26muYI8GTKgSADcq6jZhudwO/vTxFx/oC2Ed1PeoOZASsYLYOOm3vWvSNSVQoccinY5b/mfqaEa9oXD2ryzpdQLZXrKSbu2+EN3zgbH3GfWpg8xNbT7+wGXE96yL/Yw6dx3w/fzrDHeeHI3yrKpXNMYkRujA+9fO91pMekM0r2l6IIyOWaRJERhnYgkbfcU18Ma9b3KQ2FzcXMU3MRbyMwkVx/RnAPXOM00vKaeqM78SdcoOv5qZHeuez67FZq0ccs7ygYbmOMHywKI6frN9cWcc2XySR8IzkUEfiGO8nGQb8LJM82ONSgVvq14f5kKv7cuaJW2oRT7H+G/9LU9OSa9MWctey3ipUGe9SiBPKle1MVCGDSovetTTntjFUuftWak1WyG1mJ6HelLiFXh1gTRLOpdVfmToOxNNZjkkRlhxzkbE1zniCeddTNvdrK8qYIUN1A/yrm/ikqsO9doe8Bf3NM0a7cq3ElkL4B4ZoTDyCQ45m6HPTrTPZXltZaVHpqsFZI+RgdiT3/XNLuv6S2qSWaRMYijAtKm4RBjcHv5D1NEdYtQ9tbXFgIpLmX4T+IIRnx1brg7DoN+tITkdyuL7G7mU9UhT4itYJ4nkVVSQblgoyfX61qgSc6BJJpsZjuA20VqDnBA5wFJJyAenl0q7baTLqWrtYXbSfw155jEc8oJ2AOO/wDlVfiHgbXtPWR9GY3tsT4jKJAkyEd8ZwSOxBzTKadcSt69mfBxjea5kjABUhYiBjmJ2xn6708Wl09sgMTxi2I5EI5Qwx82D9e1A+ELWay0OM6tbsJromd1lLI2SdhnGA3TZiCPSqvEGmz2gW6US3NmRyo7rmSJ2PRwN/foftQbUvSMa1ddjpLdzPbrJDNzjxN+Y5GB5EdD179qTOI9U8e/s0jCeKwLOwXDKOmD/lnetGm+NbuB+Amd8cikQOGK/mByCO9U5NJ1e61eWZbKSOEDlSS5IjGO2SfLp3oM1K5NcEqK2FIZhLceE8pRTkM2+QBvgfWj6avb6cgxGgcqH+DHO22dz1NLMOmapY2zSRPay3LAylYJQ7gBfyjAJ+g3PYUF0+c31x4ZkzclS3QjlOOhGM4pXHhcrc/ub5bnI9P0Pus65Df6PDHd3f4IzOSVYZDqDjDeQJ++KULrhq6uI5LiwMEq8vOiBsGTG/MgG3r13rZ4QtJVm1CZby65FVUH8uEDpt3IPn+tXrHWLyK6E8js4bdQw6npt2oqzcaXey8eClDU9ALVNXsJ75LiG5mkd0Qyjw+UeJj4j17nemNr2d7CJ9PvJ0MSBbi3Cj4CejbbYPlQrinh/S4YLnX7ZT4TKXe3Qnlic98DBAzkkdM0A4cvUttZ0+5heSOJrgKWD5Vg2xHqPStnji1uSuTcpN+hgj1u8kuVU3MuMhDlQMAnamm31E3M3NG2QNs561s0ThnTI+e4ktVuJ2kZ2EjFkXc4AXtVq+utDsGYyW1okyj+Wq4bPqF2HvWnj4/pf1b9imXIrfFIO6Nf+KBDKTz9mPf0ov3x5VznSOKPxmqmJYYhHj4eUfEp9SOtdDjfxEVweoBrrYMqySIZYcPszNeV7UrczBIWtiioBWQGBkVRZatwAvMSPipG45t7GbWYJpWfxI48NEm3Pnpk9ulW+JNZWPUo7WPxI5I0O+eXm6dKSjf6pqupBIre4uGiBUsqc3w5yBzem/6VzvJzOk8ehvBDl89hS3mMcYtoVKBflVjk5x3JPxbd6ocTyzxcJPclAfAuIjDyvkqJCVOfP8u1apJ7jx/4sQhZiMcy4JBODsf71s0c3Xi3duzm5F2QywLgCIqVIOT2+Hr2rnRKiuT+Brk2EOHNJlh0aF5op2uZUDSszkMGI6Y6YUbdaYVv4yTbIVV3UhZC5wH8tu1BtQ1GRbWSFJxF+WWaPPwHGwGf+HNUDchIW8SV15V3AYZA7tnsT/es23Vcl7YVd9Mta0DDDMl3+Ii8CRJE5pVYO4bO4BwcjffpWux45sIrNEubq5eYFvELQ7NnOACudhvsQO3fqK4kik1WzhRJYxfRx/8ATSq45bxP6T6+XlSfa2l3cI7C3mIV+RkWIs3Ng7EgHAG2T6im4jc+wEpfsc/3xqV0GNjKbiPC/BHISw6j5Tg49cUEl1uQSsl27s4PKVdjkHOMfUeVD4re8tZXZcwMhUcxfcnr09MUen03SeI7MXC/iE1tE57kQbeMF6nByC2CDkYJHXcYoF4+Np7NufF+irDrb/iFaInxc5XBwR5b9vejt9xE5VVzAZ+XElzEoDMdtie4zih+l3GnaVEIrCzQk/PJO3iO3rnp9hirmqWp1m/0VmhcpPzJOYtsIhDEnbA2296WlTVuY+RlylqqQGmuHkmZnYsp/MrYrZbOZF8NAQrtkZB6/X70z3/B9reQNNpzC2uURXEZYhXU/KGznB8j9waW7yO405sXdu8XK2CC+Nz5EbdPLzo1h6JPkzb4oZOHp5Yrhzzq0J5SVkcMGU9vX/WlH9pcVwNZTnVFgmjAhKqEQr3zjbIzv7edF9Esru5Vby2EQgYhVM7BQx5ug7np186Z9R0K41vTGtNQSG2kV+e1nRlfwnAO+MbgjKn67b70XjuoyafpmGepT5J9gDTdR1m5svwcF1YRBFRFeaZl5/cKc1VuuDeIb6V2k1PSQQcsizS59T8mTj9c0X03hbwEjF5fplFDlbVC5JzuMnbbbtQ+/mazv5Y47guYpSvPndgDtmt+en9xVNtl3hvQJ9IeOSe7tJmZijLCzHlI9SBketdP0xuayjPltXOtIuSzR23MSMFzls4z0966FpP/AIUY6ZrpeK+hPPtvsuVK9NeU2YFAVmuMrzdC2KwrTeq8lqyRtyuTsaAsB6/qEmnSvNeQ2xC/JMFB5R9e3+9TT+ILeWBStwCDsCMD747YpZi1X9y62yamqvFKOTMo5lQ59fPz9BWv9oOl+JEmq6UqqvLiUwfD06E4rk5c3G2kdDHhVaTHuK4gvbTEqxyxkFTzqCMHzHf2xSvqQ0yO1kOmLbQSK2Z40XlLjuV9PTp71yW44h1S2QxtKXi/MpXB+4oaddZm53MhUdQKJ4btBPGsdds6jpyjU7/a4WEIhKkA4ZcDqPOspND1GMBLcmZPEYq7HlLnclTkbLvtvVXhiKewhnubhTMzKgQKzHbBJz7kb1nb6n4TXAcIqQRYjVbllw7HcnPT0JrGcaXRKpp9A2WZ4gElZ0XmziQgeCcZwu39qqy6wgaea1kdJQF53iB5ZGJwAcbA4zv6Y8qaL8j8QwMXNzRx4Aj5iTzDOMbd98jbNCNTXSreC+59Mt0iJxII0WPPLvk4xuD9d96OYXyRV2LWq6l4l+XLOwdFbJbJzjzopoepvaX9qRPKtvIFMnhgEAsMH1yM0ANnb6kvi2zvE8ceGQsGBxnvkGjOgRQfvOwt5Z2ESMB4gXmbm3xj3PSrqZldDCra7NAkEd1LEHEixyMgdej4bGR6GukcG2Rt7NIr8y+NcnmCKxQwqN8H6kDPpgUuaRw9DoE0st54V9fJIwiMa/BGM7NykfP/APH9avRarJFcCVlUhSciQ8xLY6/Sl7lTXXsmTK8q4ockmIkmMisjLiVmjJUF9xyZ25tlG30ofrGjWd/pd1b3Mcjy8xmRwTlZGGcLntjqPPag2scRp+GtruGCETNtMCmSCMcp379f0pbv+Kr2RATcvy8xIC7f2oKu+XSJg8SrXJPQc0TT5bG2t45UkEUa5SV2KEnGx5c+vQ0TsFcRG3W9gLrG3hpHHkLnr8RyT3270hRanNcSIWkc56jP60wabdJFcI8Z3XfcZHWlcjyT2x1+HLTe+xpsXW5gbBWTw3jCMqgIu43HLuNvPy8qRuILvTxxDcR6cnLCjAMyyFud/wAzbk/SmZbNm1Ga3tl8NLlGkSYBl5CVODjoep+1IsuiaZp0CRWWtrPqEZ5DGy8okx1KZ8txin/FX1JbZzLnjQ38OsZLySUZbnfC5G4UfSul2VzBbRQxTSKjyZ5Qxxmuf8D2hkuAOUlYQOvcmr3GlzzanFbxttbRgHHZjv8A6V1MG5nYnc860dDG9e1zXR+KL2wIjkYzQ+THJ+9NMXF2mvGrMXQkbry9KYVoyeKkEDXhHMpBrYy4rWetQA5t+0OyupkeYwcyDPxgbDFL/CPFzWzrpGqPm0k+GOR/yZ6D/eusaubmGB7mxiS4ZVzLbSD4Zl9D2b2wa5PrGkcMcRs82kXv7jv3PxWl6pELN6EfKfpn6Urm8ZZfY9hyvXo08S8NL4jPbjCHOMH/AJmkHUtOltywZcDzNdXttK19dLW1v7QXJj+S4tJRKrDt03B9qS+IbWSJGW4VosE7yqUz9xSWCsmKuFL0N5FGSdjfopeXhrT3lRm/EKjk+IF7dvb71LjEkzcyyJzy4jVlUjlG/svbfpQ3Qde01dE060F0hlt0XxEMZONsEZAwN+9ZveWxGYjAeUOVxthiT/cHcmivq2LqXo3a1dRG7idek0qHxlYgEjoR9MAY7+9COI7n/tSRzueR5CQxYHIzj5ht7DzolGRMzxIsrEhIY+QK+GOxZc9xn7CmddTs7BUtYtOtpY4j8JaIMT2ySfOq5zLWyuL+DkLW720sIaQNA5wZF22xtT7w3PZ2ljFJAiveTR8zzMR/CGSML5fXvRFtbtVnmhs9P063UAOCtuPUjJx/zNCNb4iaG1YvJHnGyqiqB9qusvN6SLSeuzfeahFAvMJPiYnMj7bnp7VU1OLULWANc2RKOAodnTk8wdmIpUhvBNE/4htmAIHYGt34jxDGruWKjlUs3QHtnyqfTXrXZpPQTaS1MbSNeMjqcCNIeYkd989jWKTaYVbxf3gdssQigH9DQ+6uI4R/CuITgfFnp7GtcN9GYJBLNiUbrgA8x7ZHai+ns0nI5e0xhhOhTAR2+ryW0p2CX1uQM/8AnTYfarctlqemvE0iCSJ8cs1s3iIfPcdPcClKHVI0GZWiZBn584P6Ux8P6zK1hKujyXIupvgKQDn5T7bCssuBa3o3x+Zafb2GtbueXheS6RDJPaso+BiSELDLexPsCT2pF0dpr/WI5AsjOrZB6lj/AK710rR9G1SzgEWsPG9vKh8Y3UgjREYbpnq3cnbaveGbPh/huaQ6UH1a/ZiVkIKxQDsATudsb7k+lbeHhcJy/j0xTycjqm4+fgbdLij4d0NJbsL4778i/nc9vak65aWeeSWXJlkYsx8yaMzG7vJDcXz88rjYdAg8gK0G26jFPNfYTnp/5ArJ6b1hyD+n9aKS2nkKrm3bNVo05HUGbNanxWlps9KryXXLsTWono2yvy9DjyrnfHnCgvGk1LSVxcZzLCv5vUD/ACp0nu+vShdxd4O2M/Wqa6NcduHtHEE1S9sJcJLNA6nrDIyb/QbUVg4512Mb6hNIvZZ1SQD7jNNHE+gWmrK00QWG6O5cDZz61zq+0u5sZiksZBHTPehOpizYsntLYwPxpdSkm403Rrknr42nrk+4IrA8T2M0ZS54X0oqeohkmh+3K21KxJ32NQPVOdjH08L+BssuJdIsZ1nteHJo3VSFA1WRlXPcB1bB9fU1ZTizSWz4mmanGT1MeoIf7x0l81TmoKwzT3SKXj4vj+Rxl13h6YfFDryHGMrdQH+6UNuf8K3Lc0v+Iznznt//AMUBDVlzCrnEp9E/K4n7/kMtHwrgqF4ix/6iAf8A0rEx8N5BS21qT0e8hGftHQjmrbGaPj9yLxMS/wChmG70W3P8HQ7ls/mk1AZ/SOt02pabcKFfhy1kwMAy3crED2xQhBW6Ncmh4r7FVix/YLW+qpbcps9D0CBl+VvwXiMPdiTRI8Ta5N8C6g8Knqtuixg/YUEt4WcjFMmi6DPeyqiITzHyotbMnOGPhFe1trnULhfFeSeRjsXcsf1rp/D3DX7vsOaUDxpPm26Dyq5w5w1b6VGHkAa423I2X/epreuRLcJZK0gz8TSj+Xt+Ut0HT9aHJc452xHLmeV8Y9Gu4sSpzVKS3K0QtdTROWOUqvOPgjkBDHvy5OzN5nNb45bW6RSgxnryfFj6+ftWMeTFGLmkAHh61oMO9MNxZcpOCGHp1H1qibXet001tFbNLPcaaeVw0sB3B8vpWZuo54+ZGBHb0q5z7FJBzoexoZe6a8bNPYNkdSvlR70Zpple4kkQ9yD3qhLLzZrYbrnJWQFHP5D3+lVpwBuu3pRew9GiVjg0Nv4YbuLw7lA6g7eY+hq1PLsc0PllyTg0DCW/gW9T0JoyZIP4idh3FA5bYqSOU7dafVYc2Rsa03VhBdjLKFfzXaps3nNSEIw746V54WPWj97pckDHbmGdiKHSRAHG2atM3nyGUeQ+VZclbivpWBB8qsNZ2YYrNTisT7fepVFvOy3Ec4ojaQ87DahUJbIwCT6UyaBDLPcKCnKuepoTKs4y8MaA946nkwo6sw6V1DR7G30+ELCoLY+Jsbmg+icsVtHGBtjpR6NgAOgFFtL2JZLq2atevYbXTZzLI0S8hBdOoz5VyCLiFra7kKPJIjDALDqPUV2O7gtZ4GW78Pwz83iMAP1pNn0PhbU1draToXCuikB+T5ipPUA7Z6ZpfyJiltsLDXHrQAttfSaORLVI7ZHJLBGLK5PUlDsP0pt0+5Uwp4ckaIqlraNdwvbK432zute6bwnw/BCirYx3TthvFl+IkEZHfoR2FEtG0mw06djEsqIzgrHKwIjONsUisSbWn0a1kWvQT0q2f8MXni5JJDnB6geVbzZoT8tWlIIBG4NZV1scKZSQlVNvYqHeskZk3BrGsl61ZRVvtNt9QViAElPl0NLF9Z3VkxWVWZB0YbmnHAwNu9ZTxpNAwkUMANs1T67Cl/Bzad+dTymhcsnKSWzRviCNIXLRKFOe1L1y7Mu5qmaozWb1qxHPQgE+dWIicjeqLYUJV13396pXFjBJuUX7VtiNbO1QoES6Xb9lPsartp0A/K3/ALqNONq0MBV7L2wSbCEfkP3rEWkQP8oUScCsQBkbVNk2zXbWnMygLgZ7Cm3QrMRkHH3oXYKMrtTVYKBCSBuKojYxWSFI0J+VvlPnS7xddXFjfyssjcl1ahFAOMfEAc+xx70wwxJaWkAtxyjww2M53J3O9Af2hgC5sMAb849tqX8lbgLD+sG6tqJ1AzwlQbZxE5wCWG2Duemdt96saZdSWMtrBKgVLW5JZlfHMrqPuNuo7k0vLI7JdczZ5bMEE9jzf7UXupnezLOQxKw9VB6VzKnoc12OBQi2iilyvhF4+ZJPEYcp9Mdj09KyNy5SKMzhJY87OuxAOMZznqRv61SjkZ4JWbBKu+DyjtECCfM570NidrrVrNJ2LqYFkI6Zbz2+lVje+jJz12dE0yOWOEmeQsScgE5wPrVzIqpabRco6L0rdXdhcZSRz6e2f//Z"/>
          <p:cNvSpPr>
            <a:spLocks noChangeAspect="1" noChangeArrowheads="1"/>
          </p:cNvSpPr>
          <p:nvPr/>
        </p:nvSpPr>
        <p:spPr bwMode="auto">
          <a:xfrm>
            <a:off x="76200" y="-561975"/>
            <a:ext cx="1552575" cy="11525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12294" name="Picture 6" descr="http://www.tablespoon.com/~/media/Tablespoon/Images/Brand/course-appetizers-crunchysnacks.ashx?20090916T122446454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484784"/>
            <a:ext cx="3888432" cy="388843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259632" y="692696"/>
            <a:ext cx="6480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 smtClean="0">
                <a:solidFill>
                  <a:schemeClr val="tx2"/>
                </a:solidFill>
              </a:rPr>
              <a:t>crunchy</a:t>
            </a:r>
            <a:endParaRPr lang="ko-KR" altLang="en-US" sz="3200" b="1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39752" y="5661248"/>
            <a:ext cx="4248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tx2"/>
                </a:solidFill>
              </a:rPr>
              <a:t>c</a:t>
            </a:r>
            <a:r>
              <a:rPr lang="en-US" altLang="ko-KR" sz="3200" b="1" dirty="0" smtClean="0">
                <a:solidFill>
                  <a:schemeClr val="tx2"/>
                </a:solidFill>
              </a:rPr>
              <a:t>runchy snack</a:t>
            </a:r>
            <a:endParaRPr lang="ko-KR" altLang="en-US" sz="32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l_fi" descr="http://winosandfoodies.typepad.com/photos/uncategorized/food_146_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556792"/>
            <a:ext cx="3384376" cy="3744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Picture 2" descr="http://t3.gstatic.com/images?q=tbn:ANd9GcTWOv_4WL-HaZhSg_BdoYAhoI5To-n2FiH3q1YHwKKoQqBeHrm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556792"/>
            <a:ext cx="3555479" cy="367240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55576" y="620688"/>
            <a:ext cx="7272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 smtClean="0">
                <a:solidFill>
                  <a:schemeClr val="tx2"/>
                </a:solidFill>
              </a:rPr>
              <a:t>sticky</a:t>
            </a:r>
            <a:endParaRPr lang="ko-KR" altLang="en-US" sz="3200" b="1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27784" y="5661248"/>
            <a:ext cx="3528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tx2"/>
                </a:solidFill>
              </a:rPr>
              <a:t>s</a:t>
            </a:r>
            <a:r>
              <a:rPr lang="en-US" altLang="ko-KR" sz="3200" b="1" dirty="0" smtClean="0">
                <a:solidFill>
                  <a:schemeClr val="tx2"/>
                </a:solidFill>
              </a:rPr>
              <a:t>ticky pizza</a:t>
            </a:r>
            <a:endParaRPr lang="ko-KR" altLang="en-US" sz="32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l_fi" descr="http://www.quakeroats.com/Libraries/Products/Chewy-ChocChip-Detail.sflb.ashx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692696"/>
            <a:ext cx="3168352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 descr="http://t3.gstatic.com/images?q=tbn:ANd9GcQjs3hXwvwZNkyEmYI8U9AAZLY5AlG0-lFEHWSsNXAtH0euTYqKJ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404664"/>
            <a:ext cx="3168352" cy="3240360"/>
          </a:xfrm>
          <a:prstGeom prst="rect">
            <a:avLst/>
          </a:prstGeom>
          <a:noFill/>
        </p:spPr>
      </p:pic>
      <p:pic>
        <p:nvPicPr>
          <p:cNvPr id="10244" name="Picture 4" descr="http://t2.gstatic.com/images?q=tbn:ANd9GcQ0cEUlcsKwfeDshojOCPyFrXshTfzdV3FLrtfFf_1mB-AY5j8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3789040"/>
            <a:ext cx="2457450" cy="185737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95736" y="332656"/>
            <a:ext cx="4896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 smtClean="0">
                <a:solidFill>
                  <a:schemeClr val="tx2"/>
                </a:solidFill>
              </a:rPr>
              <a:t>chewy</a:t>
            </a:r>
            <a:endParaRPr lang="ko-KR" altLang="en-US" sz="3200" b="1" dirty="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59632" y="6021288"/>
            <a:ext cx="6840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 smtClean="0">
                <a:solidFill>
                  <a:schemeClr val="tx2"/>
                </a:solidFill>
              </a:rPr>
              <a:t>Chewy chocolate bar</a:t>
            </a:r>
            <a:endParaRPr lang="ko-KR" altLang="en-US" sz="32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45</Words>
  <Application>Microsoft Office PowerPoint</Application>
  <PresentationFormat>화면 슬라이드 쇼(4:3)</PresentationFormat>
  <Paragraphs>22</Paragraphs>
  <Slides>12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3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최종석</dc:creator>
  <cp:lastModifiedBy>jschoiok</cp:lastModifiedBy>
  <cp:revision>13</cp:revision>
  <dcterms:created xsi:type="dcterms:W3CDTF">2011-10-24T07:14:49Z</dcterms:created>
  <dcterms:modified xsi:type="dcterms:W3CDTF">2011-10-24T15:25:36Z</dcterms:modified>
</cp:coreProperties>
</file>