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6A1A-A795-48C0-B312-3F2A2A59439E}" type="datetimeFigureOut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EB28-DD88-44FD-9A87-AFAD27678EC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6A1A-A795-48C0-B312-3F2A2A59439E}" type="datetimeFigureOut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EB28-DD88-44FD-9A87-AFAD27678EC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6A1A-A795-48C0-B312-3F2A2A59439E}" type="datetimeFigureOut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EB28-DD88-44FD-9A87-AFAD27678EC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6A1A-A795-48C0-B312-3F2A2A59439E}" type="datetimeFigureOut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EB28-DD88-44FD-9A87-AFAD27678EC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6A1A-A795-48C0-B312-3F2A2A59439E}" type="datetimeFigureOut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EB28-DD88-44FD-9A87-AFAD27678EC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6A1A-A795-48C0-B312-3F2A2A59439E}" type="datetimeFigureOut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EB28-DD88-44FD-9A87-AFAD27678EC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6A1A-A795-48C0-B312-3F2A2A59439E}" type="datetimeFigureOut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EB28-DD88-44FD-9A87-AFAD27678EC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6A1A-A795-48C0-B312-3F2A2A59439E}" type="datetimeFigureOut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EB28-DD88-44FD-9A87-AFAD27678EC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6A1A-A795-48C0-B312-3F2A2A59439E}" type="datetimeFigureOut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EB28-DD88-44FD-9A87-AFAD27678EC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6A1A-A795-48C0-B312-3F2A2A59439E}" type="datetimeFigureOut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EB28-DD88-44FD-9A87-AFAD27678EC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6A1A-A795-48C0-B312-3F2A2A59439E}" type="datetimeFigureOut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EB28-DD88-44FD-9A87-AFAD27678EC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56A1A-A795-48C0-B312-3F2A2A59439E}" type="datetimeFigureOut">
              <a:rPr lang="ko-KR" altLang="en-US" smtClean="0"/>
              <a:t>2012-07-06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4EB28-DD88-44FD-9A87-AFAD27678EC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US" altLang="ko-KR" b="1" dirty="0" smtClean="0"/>
              <a:t>Job Position</a:t>
            </a:r>
            <a:endParaRPr lang="ko-KR" altLang="en-US" b="1" dirty="0"/>
          </a:p>
        </p:txBody>
      </p:sp>
      <p:pic>
        <p:nvPicPr>
          <p:cNvPr id="1026" name="Picture 2" descr="C:\Users\LG\Desktop\그림\직책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88840"/>
            <a:ext cx="2700300" cy="1800200"/>
          </a:xfrm>
          <a:prstGeom prst="rect">
            <a:avLst/>
          </a:prstGeom>
          <a:noFill/>
        </p:spPr>
      </p:pic>
      <p:pic>
        <p:nvPicPr>
          <p:cNvPr id="1027" name="Picture 3" descr="C:\Users\LG\Desktop\그림\직책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348880"/>
            <a:ext cx="1440160" cy="2880320"/>
          </a:xfrm>
          <a:prstGeom prst="rect">
            <a:avLst/>
          </a:prstGeom>
          <a:noFill/>
        </p:spPr>
      </p:pic>
      <p:pic>
        <p:nvPicPr>
          <p:cNvPr id="1030" name="Picture 6" descr="C:\Users\LG\Desktop\직장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988840"/>
            <a:ext cx="2286000" cy="1295400"/>
          </a:xfrm>
          <a:prstGeom prst="rect">
            <a:avLst/>
          </a:prstGeom>
          <a:noFill/>
        </p:spPr>
      </p:pic>
      <p:pic>
        <p:nvPicPr>
          <p:cNvPr id="1032" name="Picture 8" descr="C:\Users\LG\Desktop\직장5jp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005064"/>
            <a:ext cx="2694953" cy="1512168"/>
          </a:xfrm>
          <a:prstGeom prst="rect">
            <a:avLst/>
          </a:prstGeom>
          <a:noFill/>
        </p:spPr>
      </p:pic>
      <p:pic>
        <p:nvPicPr>
          <p:cNvPr id="1033" name="Picture 9" descr="C:\Users\LG\Desktop\직장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3861048"/>
            <a:ext cx="2694953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US" altLang="ko-KR" b="1" dirty="0" smtClean="0"/>
              <a:t>Salary</a:t>
            </a:r>
            <a:endParaRPr lang="ko-KR" altLang="en-US" b="1" dirty="0"/>
          </a:p>
        </p:txBody>
      </p:sp>
      <p:pic>
        <p:nvPicPr>
          <p:cNvPr id="4" name="그림 3" descr="급여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060848"/>
            <a:ext cx="3096344" cy="3691006"/>
          </a:xfrm>
          <a:prstGeom prst="rect">
            <a:avLst/>
          </a:prstGeom>
        </p:spPr>
      </p:pic>
      <p:pic>
        <p:nvPicPr>
          <p:cNvPr id="6" name="그림 5" descr="급여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060848"/>
            <a:ext cx="3398940" cy="3361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US" altLang="ko-KR" b="1" dirty="0" smtClean="0"/>
              <a:t>Foreign Language</a:t>
            </a:r>
            <a:endParaRPr lang="ko-KR" altLang="en-US" b="1" dirty="0"/>
          </a:p>
        </p:txBody>
      </p:sp>
      <p:pic>
        <p:nvPicPr>
          <p:cNvPr id="2050" name="Picture 2" descr="C:\Users\LG\Desktop\그림\외국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988840"/>
            <a:ext cx="3168352" cy="3655791"/>
          </a:xfrm>
          <a:prstGeom prst="rect">
            <a:avLst/>
          </a:prstGeom>
          <a:noFill/>
        </p:spPr>
      </p:pic>
      <p:pic>
        <p:nvPicPr>
          <p:cNvPr id="2051" name="Picture 3" descr="C:\Users\LG\Desktop\그림\외국어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988840"/>
            <a:ext cx="2736304" cy="37313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US" altLang="ko-KR" b="1" dirty="0" smtClean="0"/>
              <a:t>Personality</a:t>
            </a:r>
            <a:endParaRPr lang="ko-KR" altLang="en-US" b="1" dirty="0"/>
          </a:p>
        </p:txBody>
      </p:sp>
      <p:pic>
        <p:nvPicPr>
          <p:cNvPr id="3074" name="Picture 2" descr="C:\Users\LG\Desktop\그림\성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420888"/>
            <a:ext cx="3457704" cy="2241426"/>
          </a:xfrm>
          <a:prstGeom prst="rect">
            <a:avLst/>
          </a:prstGeom>
          <a:noFill/>
        </p:spPr>
      </p:pic>
      <p:pic>
        <p:nvPicPr>
          <p:cNvPr id="3076" name="Picture 4" descr="C:\Users\LG\Desktop\그림\성격 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96753"/>
            <a:ext cx="2301318" cy="2088232"/>
          </a:xfrm>
          <a:prstGeom prst="rect">
            <a:avLst/>
          </a:prstGeom>
          <a:noFill/>
        </p:spPr>
      </p:pic>
      <p:pic>
        <p:nvPicPr>
          <p:cNvPr id="3077" name="Picture 5" descr="C:\Users\LG\Desktop\그림\성격 A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077072"/>
            <a:ext cx="2294260" cy="2157044"/>
          </a:xfrm>
          <a:prstGeom prst="rect">
            <a:avLst/>
          </a:prstGeom>
          <a:noFill/>
        </p:spPr>
      </p:pic>
      <p:pic>
        <p:nvPicPr>
          <p:cNvPr id="3078" name="Picture 6" descr="C:\Users\LG\Desktop\그림\성격 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1268760"/>
            <a:ext cx="2202169" cy="2046722"/>
          </a:xfrm>
          <a:prstGeom prst="rect">
            <a:avLst/>
          </a:prstGeom>
          <a:noFill/>
        </p:spPr>
      </p:pic>
      <p:pic>
        <p:nvPicPr>
          <p:cNvPr id="3079" name="Picture 7" descr="C:\Users\LG\Desktop\그림\성격 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4077072"/>
            <a:ext cx="2444923" cy="2217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US" altLang="ko-KR" b="1" dirty="0" smtClean="0"/>
              <a:t>Relationship</a:t>
            </a:r>
            <a:endParaRPr lang="ko-KR" altLang="en-US" b="1" dirty="0"/>
          </a:p>
        </p:txBody>
      </p:sp>
      <p:pic>
        <p:nvPicPr>
          <p:cNvPr id="4098" name="Picture 2" descr="C:\Users\LG\Desktop\그림\정준하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916832"/>
            <a:ext cx="2592288" cy="4032448"/>
          </a:xfrm>
          <a:prstGeom prst="rect">
            <a:avLst/>
          </a:prstGeom>
          <a:noFill/>
        </p:spPr>
      </p:pic>
      <p:pic>
        <p:nvPicPr>
          <p:cNvPr id="4099" name="Picture 3" descr="C:\Users\LG\Desktop\그림\박경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916832"/>
            <a:ext cx="2808312" cy="4120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</Words>
  <Application>Microsoft Office PowerPoint</Application>
  <PresentationFormat>화면 슬라이드 쇼(4:3)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Job Position</vt:lpstr>
      <vt:lpstr>Salary</vt:lpstr>
      <vt:lpstr>Foreign Language</vt:lpstr>
      <vt:lpstr>Personality</vt:lpstr>
      <vt:lpstr>Relationship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Position</dc:title>
  <dc:creator>LG</dc:creator>
  <cp:lastModifiedBy>LG</cp:lastModifiedBy>
  <cp:revision>3</cp:revision>
  <dcterms:created xsi:type="dcterms:W3CDTF">2012-07-06T08:47:52Z</dcterms:created>
  <dcterms:modified xsi:type="dcterms:W3CDTF">2012-07-06T09:10:43Z</dcterms:modified>
</cp:coreProperties>
</file>