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4B63C-81AA-42B5-9F5A-EB3C8D8B996B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23F7E-F544-450D-B90F-1790C75251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23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3F7E-F544-450D-B90F-1790C752517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5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87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95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1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77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44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3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06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76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00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43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31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DE08-4FFD-42C8-8A3F-04A69B472B27}" type="datetimeFigureOut">
              <a:rPr lang="ko-KR" altLang="en-US" smtClean="0"/>
              <a:t>2012-07-18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8CB30-7530-46C5-B89E-5B23E51F8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77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0784" y="44624"/>
            <a:ext cx="7772400" cy="1470025"/>
          </a:xfrm>
        </p:spPr>
        <p:txBody>
          <a:bodyPr/>
          <a:lstStyle/>
          <a:p>
            <a:r>
              <a:rPr lang="en-US" altLang="ko-KR" dirty="0" smtClean="0"/>
              <a:t>A TICKET TO</a:t>
            </a:r>
            <a:br>
              <a:rPr lang="en-US" altLang="ko-KR" dirty="0" smtClean="0"/>
            </a:br>
            <a:r>
              <a:rPr lang="en-US" altLang="ko-KR" dirty="0" smtClean="0"/>
              <a:t>BEYONCE CONCERT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0" t="32735" r="48676" b="7180"/>
          <a:stretch/>
        </p:blipFill>
        <p:spPr bwMode="auto">
          <a:xfrm>
            <a:off x="2843808" y="1484784"/>
            <a:ext cx="3384376" cy="515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4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33048" cy="1800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altLang="ko-KR" dirty="0" smtClean="0"/>
              <a:t>Not allowed to go out</a:t>
            </a:r>
            <a:endParaRPr lang="en-US" altLang="ko-KR" dirty="0" smtClean="0"/>
          </a:p>
          <a:p>
            <a:pPr marL="514350" indent="-514350">
              <a:buAutoNum type="alphaUcParenR"/>
            </a:pPr>
            <a:endParaRPr lang="en-US" altLang="ko-KR" dirty="0" smtClean="0"/>
          </a:p>
          <a:p>
            <a:pPr marL="514350" indent="-514350">
              <a:buAutoNum type="alphaUcParenR"/>
            </a:pPr>
            <a:r>
              <a:rPr lang="en-US" altLang="ko-KR" dirty="0" smtClean="0"/>
              <a:t>Not allowed to eat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7499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9) Be grounded</a:t>
            </a:r>
            <a:endParaRPr lang="ko-KR" altLang="en-US" sz="4000" dirty="0"/>
          </a:p>
        </p:txBody>
      </p:sp>
      <p:sp>
        <p:nvSpPr>
          <p:cNvPr id="4" name="타원 3"/>
          <p:cNvSpPr/>
          <p:nvPr/>
        </p:nvSpPr>
        <p:spPr>
          <a:xfrm>
            <a:off x="2051720" y="4221088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6" name="Picture 2" descr="http://t2.gstatic.com/images?q=tbn:ANd9GcQ6nHWMY66LXQqUrU_uQMECMCMNEyR2Vl_7SE8YYMR9d990qrr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3419"/>
            <a:ext cx="3642629" cy="328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33048" cy="1800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altLang="ko-KR" dirty="0" smtClean="0"/>
              <a:t>To stay where you are</a:t>
            </a:r>
          </a:p>
          <a:p>
            <a:pPr marL="514350" indent="-514350">
              <a:buAutoNum type="alphaUcParenR"/>
            </a:pPr>
            <a:endParaRPr lang="en-US" altLang="ko-KR" dirty="0" smtClean="0"/>
          </a:p>
          <a:p>
            <a:pPr marL="514350" indent="-514350">
              <a:buAutoNum type="alphaUcParenR"/>
            </a:pPr>
            <a:r>
              <a:rPr lang="en-US" altLang="ko-KR" dirty="0" smtClean="0"/>
              <a:t>To leave quietly and unnoticeably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7499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10) Sneak out</a:t>
            </a:r>
            <a:endParaRPr lang="ko-KR" altLang="en-US" sz="4000" dirty="0"/>
          </a:p>
        </p:txBody>
      </p:sp>
      <p:sp>
        <p:nvSpPr>
          <p:cNvPr id="4" name="타원 3"/>
          <p:cNvSpPr/>
          <p:nvPr/>
        </p:nvSpPr>
        <p:spPr>
          <a:xfrm>
            <a:off x="971600" y="5354923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 descr="http://t3.gstatic.com/images?q=tbn:ANd9GcQ23MbvUVxByI1Pe9XbYeXLHE-sLPFdbNQr8OL4PRW6LZ9DRb2Z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9433"/>
            <a:ext cx="3258318" cy="33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Thrilled : Super excited and happy</a:t>
            </a:r>
          </a:p>
          <a:p>
            <a:pPr algn="l"/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A senior in high school : Someone in his/her last year in high school</a:t>
            </a:r>
          </a:p>
          <a:p>
            <a:pPr algn="l"/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Let loose : </a:t>
            </a:r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To feel free and act out of control</a:t>
            </a:r>
          </a:p>
          <a:p>
            <a:pPr algn="l"/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Boost up : </a:t>
            </a:r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To make something more powerful</a:t>
            </a:r>
          </a:p>
          <a:p>
            <a:pPr algn="l"/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What the fuss is all about : </a:t>
            </a:r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Why something is such a big deal</a:t>
            </a:r>
          </a:p>
          <a:p>
            <a:pPr algn="l"/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Be hassled : </a:t>
            </a:r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To be pushed and annoyed by someone</a:t>
            </a:r>
          </a:p>
          <a:p>
            <a:pPr algn="l"/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Overpriced : </a:t>
            </a:r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Too expensive for its value</a:t>
            </a:r>
          </a:p>
          <a:p>
            <a:pPr algn="l"/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Get psyched : </a:t>
            </a:r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To get crazy excited</a:t>
            </a:r>
          </a:p>
          <a:p>
            <a:pPr algn="l"/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Be grounded : </a:t>
            </a:r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Not allowed to go out</a:t>
            </a:r>
          </a:p>
          <a:p>
            <a:pPr algn="l"/>
            <a:endParaRPr lang="en-US" altLang="ko-K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Sneak out : </a:t>
            </a:r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To leave quietly and unnoticeably</a:t>
            </a:r>
          </a:p>
        </p:txBody>
      </p:sp>
    </p:spTree>
    <p:extLst>
      <p:ext uri="{BB962C8B-B14F-4D97-AF65-F5344CB8AC3E}">
        <p14:creationId xmlns:p14="http://schemas.microsoft.com/office/powerpoint/2010/main" val="23882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3568" y="4581128"/>
            <a:ext cx="6400800" cy="1800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altLang="ko-KR" dirty="0" smtClean="0"/>
              <a:t>Super excited and happy</a:t>
            </a:r>
          </a:p>
          <a:p>
            <a:pPr marL="514350" indent="-514350" algn="l">
              <a:buAutoNum type="alphaUcParenR"/>
            </a:pPr>
            <a:endParaRPr lang="en-US" altLang="ko-KR" dirty="0" smtClean="0"/>
          </a:p>
          <a:p>
            <a:pPr marL="514350" indent="-514350">
              <a:buAutoNum type="alphaUcParenR"/>
            </a:pPr>
            <a:r>
              <a:rPr lang="en-US" altLang="ko-KR" dirty="0" smtClean="0"/>
              <a:t>Sad and disappointed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7499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1) Thrilled</a:t>
            </a:r>
            <a:endParaRPr lang="ko-KR" alt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0" t="35019" r="51682" b="29191"/>
          <a:stretch/>
        </p:blipFill>
        <p:spPr bwMode="auto">
          <a:xfrm>
            <a:off x="3203848" y="188640"/>
            <a:ext cx="2523392" cy="368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타원 3"/>
          <p:cNvSpPr/>
          <p:nvPr/>
        </p:nvSpPr>
        <p:spPr>
          <a:xfrm>
            <a:off x="1907704" y="4509120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94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33048" cy="1800200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marL="514350" indent="-514350">
              <a:buAutoNum type="alphaUcParenR"/>
            </a:pPr>
            <a:r>
              <a:rPr lang="en-US" altLang="ko-KR" dirty="0" smtClean="0"/>
              <a:t>Someone who just entered high school</a:t>
            </a:r>
            <a:endParaRPr lang="en-US" altLang="ko-KR" dirty="0" smtClean="0"/>
          </a:p>
          <a:p>
            <a:pPr marL="514350" indent="-514350" algn="l">
              <a:buAutoNum type="alphaUcParenR"/>
            </a:pPr>
            <a:endParaRPr lang="en-US" altLang="ko-KR" dirty="0" smtClean="0"/>
          </a:p>
          <a:p>
            <a:pPr marL="514350" indent="-514350">
              <a:buAutoNum type="alphaUcParenR"/>
            </a:pPr>
            <a:r>
              <a:rPr lang="en-US" altLang="ko-KR" dirty="0" smtClean="0"/>
              <a:t>Someone in </a:t>
            </a:r>
            <a:r>
              <a:rPr lang="en-US" altLang="ko-KR" dirty="0" smtClean="0"/>
              <a:t>his/her last year of high school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7499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</a:t>
            </a:r>
            <a:r>
              <a:rPr lang="en-US" altLang="ko-KR" sz="4000" dirty="0" smtClean="0"/>
              <a:t>) A senior </a:t>
            </a:r>
          </a:p>
          <a:p>
            <a:r>
              <a:rPr lang="en-US" altLang="ko-KR" sz="4000" dirty="0" smtClean="0"/>
              <a:t>in high school</a:t>
            </a:r>
            <a:endParaRPr lang="ko-KR" altLang="en-US" sz="4000" dirty="0"/>
          </a:p>
        </p:txBody>
      </p:sp>
      <p:sp>
        <p:nvSpPr>
          <p:cNvPr id="4" name="타원 3"/>
          <p:cNvSpPr/>
          <p:nvPr/>
        </p:nvSpPr>
        <p:spPr>
          <a:xfrm>
            <a:off x="323528" y="5229200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http://blog.eduhope.net/files2/256/cham/images/200605/260827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3960"/>
            <a:ext cx="4598795" cy="34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33048" cy="1800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altLang="ko-KR" dirty="0" smtClean="0"/>
              <a:t>To feel free and act out of control</a:t>
            </a:r>
            <a:endParaRPr lang="en-US" altLang="ko-KR" dirty="0" smtClean="0"/>
          </a:p>
          <a:p>
            <a:pPr marL="514350" indent="-514350" algn="l">
              <a:buAutoNum type="alphaUcParenR"/>
            </a:pPr>
            <a:endParaRPr lang="en-US" altLang="ko-KR" dirty="0" smtClean="0"/>
          </a:p>
          <a:p>
            <a:pPr marL="514350" indent="-514350">
              <a:buAutoNum type="alphaUcParenR"/>
            </a:pPr>
            <a:r>
              <a:rPr lang="en-US" altLang="ko-KR" dirty="0" smtClean="0"/>
              <a:t>To be stressed out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7499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3) Let loose</a:t>
            </a:r>
            <a:endParaRPr lang="ko-KR" altLang="en-US" sz="4000" dirty="0"/>
          </a:p>
        </p:txBody>
      </p:sp>
      <p:sp>
        <p:nvSpPr>
          <p:cNvPr id="4" name="타원 3"/>
          <p:cNvSpPr/>
          <p:nvPr/>
        </p:nvSpPr>
        <p:spPr>
          <a:xfrm>
            <a:off x="971600" y="4221088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 descr="http://t2.gstatic.com/images?q=tbn:ANd9GcRCr0pPZZsbL-8w-9cq7VAHdyfI5quypzlJx1nh4mwdcPkVQ43Z5T6DV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98693"/>
            <a:ext cx="2808312" cy="21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33048" cy="1800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altLang="ko-KR" dirty="0" smtClean="0"/>
              <a:t>To make something more powerful</a:t>
            </a:r>
            <a:endParaRPr lang="en-US" altLang="ko-KR" dirty="0" smtClean="0"/>
          </a:p>
          <a:p>
            <a:pPr marL="514350" indent="-514350" algn="l">
              <a:buAutoNum type="alphaUcParenR"/>
            </a:pPr>
            <a:endParaRPr lang="en-US" altLang="ko-KR" dirty="0" smtClean="0"/>
          </a:p>
          <a:p>
            <a:pPr marL="514350" indent="-514350">
              <a:buAutoNum type="alphaUcParenR"/>
            </a:pPr>
            <a:r>
              <a:rPr lang="en-US" altLang="ko-KR" dirty="0" smtClean="0"/>
              <a:t>To slow something down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7499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4) Boost </a:t>
            </a:r>
            <a:r>
              <a:rPr lang="en-US" altLang="ko-KR" sz="4000" dirty="0" smtClean="0"/>
              <a:t>up</a:t>
            </a:r>
            <a:endParaRPr lang="ko-KR" altLang="en-US" sz="4000" dirty="0"/>
          </a:p>
        </p:txBody>
      </p:sp>
      <p:sp>
        <p:nvSpPr>
          <p:cNvPr id="4" name="타원 3"/>
          <p:cNvSpPr/>
          <p:nvPr/>
        </p:nvSpPr>
        <p:spPr>
          <a:xfrm>
            <a:off x="827584" y="4149080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 descr="http://t0.gstatic.com/images?q=tbn:ANd9GcTWvTZ2P42nyFwqWCiAbkDla02l2Pv7M_G4q1LMlaP0iYkp38Wd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196752"/>
            <a:ext cx="454524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7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33048" cy="1800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altLang="ko-KR" dirty="0" smtClean="0"/>
              <a:t>Why something is so quiet</a:t>
            </a:r>
          </a:p>
          <a:p>
            <a:pPr marL="514350" indent="-514350" algn="l">
              <a:buAutoNum type="alphaUcParenR"/>
            </a:pPr>
            <a:endParaRPr lang="en-US" altLang="ko-KR" dirty="0" smtClean="0"/>
          </a:p>
          <a:p>
            <a:pPr marL="514350" indent="-514350">
              <a:buAutoNum type="alphaUcParenR"/>
            </a:pPr>
            <a:r>
              <a:rPr lang="en-US" altLang="ko-KR" dirty="0" smtClean="0"/>
              <a:t>Why something is such a big deal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7499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5) What the fuss is all about</a:t>
            </a:r>
            <a:endParaRPr lang="ko-KR" altLang="en-US" sz="4000" dirty="0"/>
          </a:p>
        </p:txBody>
      </p:sp>
      <p:sp>
        <p:nvSpPr>
          <p:cNvPr id="4" name="타원 3"/>
          <p:cNvSpPr/>
          <p:nvPr/>
        </p:nvSpPr>
        <p:spPr>
          <a:xfrm>
            <a:off x="971600" y="5373216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http://t1.gstatic.com/images?q=tbn:ANd9GcQ-bqQADuzDFQAjYK63OMep7EcZMDNpQxOZc4qzMAzNxqkJPT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56" y="548680"/>
            <a:ext cx="41645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33048" cy="1800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altLang="ko-KR" dirty="0" smtClean="0"/>
              <a:t>To be pushed and annoyed by someone</a:t>
            </a:r>
          </a:p>
          <a:p>
            <a:pPr marL="514350" indent="-514350" algn="l">
              <a:buAutoNum type="alphaUcParenR"/>
            </a:pPr>
            <a:endParaRPr lang="en-US" altLang="ko-KR" dirty="0" smtClean="0"/>
          </a:p>
          <a:p>
            <a:pPr marL="514350" indent="-514350">
              <a:buAutoNum type="alphaUcParenR"/>
            </a:pPr>
            <a:r>
              <a:rPr lang="en-US" altLang="ko-KR" dirty="0" smtClean="0"/>
              <a:t>To be happy with someone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7499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6</a:t>
            </a:r>
            <a:r>
              <a:rPr lang="en-US" altLang="ko-KR" sz="4000" dirty="0" smtClean="0"/>
              <a:t>) Be hassled</a:t>
            </a:r>
            <a:endParaRPr lang="ko-KR" altLang="en-US" sz="4000" dirty="0"/>
          </a:p>
        </p:txBody>
      </p:sp>
      <p:sp>
        <p:nvSpPr>
          <p:cNvPr id="4" name="타원 3"/>
          <p:cNvSpPr/>
          <p:nvPr/>
        </p:nvSpPr>
        <p:spPr>
          <a:xfrm>
            <a:off x="395536" y="4221088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 descr="http://t2.gstatic.com/images?q=tbn:ANd9GcQLWMf_pCtGYA4B85G8khH3o0fzoW-8q51jKApG2NWA5u2OQldw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7202"/>
            <a:ext cx="3528392" cy="360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33048" cy="1800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altLang="ko-KR" dirty="0" smtClean="0"/>
              <a:t>Too cheap for its value</a:t>
            </a:r>
          </a:p>
          <a:p>
            <a:pPr marL="514350" indent="-514350">
              <a:buAutoNum type="alphaUcParenR"/>
            </a:pPr>
            <a:endParaRPr lang="en-US" altLang="ko-KR" dirty="0" smtClean="0"/>
          </a:p>
          <a:p>
            <a:pPr marL="514350" indent="-514350">
              <a:buAutoNum type="alphaUcParenR"/>
            </a:pPr>
            <a:r>
              <a:rPr lang="en-US" altLang="ko-KR" dirty="0" smtClean="0"/>
              <a:t>Too expensive for its value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7499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7) Overpriced</a:t>
            </a:r>
            <a:endParaRPr lang="ko-KR" altLang="en-US" sz="4000" dirty="0"/>
          </a:p>
        </p:txBody>
      </p:sp>
      <p:sp>
        <p:nvSpPr>
          <p:cNvPr id="4" name="타원 3"/>
          <p:cNvSpPr/>
          <p:nvPr/>
        </p:nvSpPr>
        <p:spPr>
          <a:xfrm>
            <a:off x="1619672" y="5373216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http://t1.gstatic.com/images?q=tbn:ANd9GcSOMxpp9bPrwYdsEKGBvOT_BZGKNJGTXakXF2UrHx0cR7kPE4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551472"/>
            <a:ext cx="3384376" cy="31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33048" cy="1800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altLang="ko-KR" dirty="0" smtClean="0"/>
              <a:t>To feel nothing</a:t>
            </a:r>
            <a:endParaRPr lang="en-US" altLang="ko-KR" dirty="0" smtClean="0"/>
          </a:p>
          <a:p>
            <a:pPr marL="514350" indent="-514350">
              <a:buAutoNum type="alphaUcParenR"/>
            </a:pPr>
            <a:endParaRPr lang="en-US" altLang="ko-KR" dirty="0" smtClean="0"/>
          </a:p>
          <a:p>
            <a:pPr marL="514350" indent="-514350">
              <a:buAutoNum type="alphaUcParenR"/>
            </a:pPr>
            <a:r>
              <a:rPr lang="en-US" altLang="ko-KR" dirty="0" smtClean="0"/>
              <a:t>To get crazy excited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7499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8) Get psyched</a:t>
            </a:r>
            <a:endParaRPr lang="ko-KR" altLang="en-US" sz="4000" dirty="0"/>
          </a:p>
        </p:txBody>
      </p:sp>
      <p:sp>
        <p:nvSpPr>
          <p:cNvPr id="4" name="타원 3"/>
          <p:cNvSpPr/>
          <p:nvPr/>
        </p:nvSpPr>
        <p:spPr>
          <a:xfrm>
            <a:off x="2267744" y="5373216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20" name="Picture 4" descr="http://t1.gstatic.com/images?q=tbn:ANd9GcSQm7uKdLOohUi0tKEhrfOIYVcRpaJMhMfK0anRtjxISRrk7WE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7"/>
          <a:stretch/>
        </p:blipFill>
        <p:spPr bwMode="auto">
          <a:xfrm>
            <a:off x="4283968" y="44624"/>
            <a:ext cx="2880320" cy="418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254</Words>
  <Application>Microsoft Office PowerPoint</Application>
  <PresentationFormat>화면 슬라이드 쇼(4:3)</PresentationFormat>
  <Paragraphs>72</Paragraphs>
  <Slides>12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A TICKET TO BEYONCE CONCERT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Gomdol</dc:creator>
  <cp:lastModifiedBy>Gomdol</cp:lastModifiedBy>
  <cp:revision>34</cp:revision>
  <dcterms:created xsi:type="dcterms:W3CDTF">2012-07-09T15:40:13Z</dcterms:created>
  <dcterms:modified xsi:type="dcterms:W3CDTF">2012-07-17T18:32:47Z</dcterms:modified>
</cp:coreProperties>
</file>