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0AC8-1A8F-4C5C-AA39-C73CA5E7A497}" type="datetimeFigureOut">
              <a:rPr lang="ko-KR" altLang="en-US" smtClean="0"/>
              <a:pPr/>
              <a:t>2012-07-19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0E47-2388-4983-9EE0-BCBE1ACC2C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0AC8-1A8F-4C5C-AA39-C73CA5E7A497}" type="datetimeFigureOut">
              <a:rPr lang="ko-KR" altLang="en-US" smtClean="0"/>
              <a:pPr/>
              <a:t>2012-07-19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0E47-2388-4983-9EE0-BCBE1ACC2C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0AC8-1A8F-4C5C-AA39-C73CA5E7A497}" type="datetimeFigureOut">
              <a:rPr lang="ko-KR" altLang="en-US" smtClean="0"/>
              <a:pPr/>
              <a:t>2012-07-19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0E47-2388-4983-9EE0-BCBE1ACC2C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0AC8-1A8F-4C5C-AA39-C73CA5E7A497}" type="datetimeFigureOut">
              <a:rPr lang="ko-KR" altLang="en-US" smtClean="0"/>
              <a:pPr/>
              <a:t>2012-07-19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0E47-2388-4983-9EE0-BCBE1ACC2C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0AC8-1A8F-4C5C-AA39-C73CA5E7A497}" type="datetimeFigureOut">
              <a:rPr lang="ko-KR" altLang="en-US" smtClean="0"/>
              <a:pPr/>
              <a:t>2012-07-19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0E47-2388-4983-9EE0-BCBE1ACC2C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0AC8-1A8F-4C5C-AA39-C73CA5E7A497}" type="datetimeFigureOut">
              <a:rPr lang="ko-KR" altLang="en-US" smtClean="0"/>
              <a:pPr/>
              <a:t>2012-07-19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0E47-2388-4983-9EE0-BCBE1ACC2C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0AC8-1A8F-4C5C-AA39-C73CA5E7A497}" type="datetimeFigureOut">
              <a:rPr lang="ko-KR" altLang="en-US" smtClean="0"/>
              <a:pPr/>
              <a:t>2012-07-19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0E47-2388-4983-9EE0-BCBE1ACC2C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0AC8-1A8F-4C5C-AA39-C73CA5E7A497}" type="datetimeFigureOut">
              <a:rPr lang="ko-KR" altLang="en-US" smtClean="0"/>
              <a:pPr/>
              <a:t>2012-07-19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0E47-2388-4983-9EE0-BCBE1ACC2C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0AC8-1A8F-4C5C-AA39-C73CA5E7A497}" type="datetimeFigureOut">
              <a:rPr lang="ko-KR" altLang="en-US" smtClean="0"/>
              <a:pPr/>
              <a:t>2012-07-19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0E47-2388-4983-9EE0-BCBE1ACC2C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0AC8-1A8F-4C5C-AA39-C73CA5E7A497}" type="datetimeFigureOut">
              <a:rPr lang="ko-KR" altLang="en-US" smtClean="0"/>
              <a:pPr/>
              <a:t>2012-07-19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0E47-2388-4983-9EE0-BCBE1ACC2C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0AC8-1A8F-4C5C-AA39-C73CA5E7A497}" type="datetimeFigureOut">
              <a:rPr lang="ko-KR" altLang="en-US" smtClean="0"/>
              <a:pPr/>
              <a:t>2012-07-19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0E47-2388-4983-9EE0-BCBE1ACC2C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80AC8-1A8F-4C5C-AA39-C73CA5E7A497}" type="datetimeFigureOut">
              <a:rPr lang="ko-KR" altLang="en-US" smtClean="0"/>
              <a:pPr/>
              <a:t>2012-07-19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50E47-2388-4983-9EE0-BCBE1ACC2C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1972 뭔헨올림픽 왈디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071678"/>
            <a:ext cx="6429420" cy="4275154"/>
          </a:xfrm>
          <a:prstGeom prst="rect">
            <a:avLst/>
          </a:prstGeom>
        </p:spPr>
      </p:pic>
      <p:sp>
        <p:nvSpPr>
          <p:cNvPr id="8" name="타원형 설명선 7"/>
          <p:cNvSpPr/>
          <p:nvPr/>
        </p:nvSpPr>
        <p:spPr>
          <a:xfrm>
            <a:off x="3000364" y="357166"/>
            <a:ext cx="4714908" cy="2571768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solidFill>
                  <a:schemeClr val="tx2"/>
                </a:solidFill>
              </a:rPr>
              <a:t>My name is </a:t>
            </a:r>
            <a:r>
              <a:rPr lang="en-US" altLang="ko-KR" sz="2800" b="1" dirty="0" err="1" smtClean="0">
                <a:solidFill>
                  <a:schemeClr val="tx2"/>
                </a:solidFill>
              </a:rPr>
              <a:t>Waldi</a:t>
            </a:r>
            <a:r>
              <a:rPr lang="en-US" altLang="ko-KR" sz="2800" b="1" dirty="0" smtClean="0">
                <a:solidFill>
                  <a:schemeClr val="tx2"/>
                </a:solidFill>
              </a:rPr>
              <a:t>.</a:t>
            </a:r>
            <a:endParaRPr lang="ko-KR" alt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개체 틀 4" descr="올림피아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976" r="1976"/>
          <a:stretch>
            <a:fillRect/>
          </a:stretch>
        </p:blipFill>
        <p:spPr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714348" y="5000636"/>
            <a:ext cx="8001056" cy="804862"/>
          </a:xfrm>
        </p:spPr>
        <p:txBody>
          <a:bodyPr>
            <a:normAutofit/>
          </a:bodyPr>
          <a:lstStyle/>
          <a:p>
            <a:r>
              <a:rPr lang="en-US" altLang="ko-K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They started in 776 B.C in a place called Olympia in Greece.</a:t>
            </a:r>
            <a:endParaRPr lang="ko-KR" alt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개체 틀 4" descr="고대 올림픽 싸우는 장면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3333" r="3333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42910" y="4929198"/>
            <a:ext cx="8072494" cy="804862"/>
          </a:xfrm>
        </p:spPr>
        <p:txBody>
          <a:bodyPr>
            <a:noAutofit/>
          </a:bodyPr>
          <a:lstStyle/>
          <a:p>
            <a:r>
              <a:rPr lang="en-US" altLang="ko-K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Instead of fighting, the warriors competed in sporting events</a:t>
            </a:r>
            <a:r>
              <a:rPr lang="en-US" altLang="ko-K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ko-KR" alt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피에르쿠베르텡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500042"/>
            <a:ext cx="6143668" cy="46434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모서리가 둥근 직사각형 9"/>
          <p:cNvSpPr/>
          <p:nvPr/>
        </p:nvSpPr>
        <p:spPr>
          <a:xfrm>
            <a:off x="357158" y="5429264"/>
            <a:ext cx="8429684" cy="9286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 Frenchman named Pierre de Coubertin organized </a:t>
            </a:r>
          </a:p>
          <a:p>
            <a:pPr algn="ctr"/>
            <a:r>
              <a:rPr lang="en-US" altLang="ko-K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first modern Olympic Games</a:t>
            </a:r>
            <a:endParaRPr lang="ko-KR" alt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개막식 여러나라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285728"/>
            <a:ext cx="4034704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그림 3" descr="개막식 여러나라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2643182"/>
            <a:ext cx="2560963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그림 4" descr="여러나라사진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00364" y="4143380"/>
            <a:ext cx="3907935" cy="25527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모서리가 둥근 직사각형 5"/>
          <p:cNvSpPr/>
          <p:nvPr/>
        </p:nvSpPr>
        <p:spPr>
          <a:xfrm>
            <a:off x="5357818" y="1643050"/>
            <a:ext cx="3643370" cy="264320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recent games </a:t>
            </a:r>
          </a:p>
          <a:p>
            <a:pPr algn="ctr"/>
            <a:r>
              <a:rPr lang="en-US" altLang="ko-K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 Athens involved </a:t>
            </a:r>
          </a:p>
          <a:p>
            <a:pPr algn="ctr"/>
            <a:r>
              <a:rPr lang="en-US" altLang="ko-K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11,100 participants </a:t>
            </a:r>
          </a:p>
          <a:p>
            <a:pPr algn="ctr"/>
            <a:r>
              <a:rPr lang="en-US" altLang="ko-K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from 202 countries.</a:t>
            </a:r>
            <a:endParaRPr lang="ko-KR" alt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금은동메달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500042"/>
            <a:ext cx="5715040" cy="4214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모서리가 둥근 직사각형 2"/>
          <p:cNvSpPr/>
          <p:nvPr/>
        </p:nvSpPr>
        <p:spPr>
          <a:xfrm>
            <a:off x="428596" y="5357826"/>
            <a:ext cx="8358246" cy="8572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Winners get a gold, silver or bronze medal.</a:t>
            </a:r>
            <a:endParaRPr lang="ko-KR" alt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1980 모스크바올림픽 미샤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1480"/>
            <a:ext cx="5422900" cy="5422900"/>
          </a:xfrm>
          <a:prstGeom prst="rect">
            <a:avLst/>
          </a:prstGeom>
        </p:spPr>
      </p:pic>
      <p:sp>
        <p:nvSpPr>
          <p:cNvPr id="3" name="타원형 설명선 2"/>
          <p:cNvSpPr/>
          <p:nvPr/>
        </p:nvSpPr>
        <p:spPr>
          <a:xfrm>
            <a:off x="4214810" y="714356"/>
            <a:ext cx="4572032" cy="2714644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tx2"/>
                </a:solidFill>
              </a:rPr>
              <a:t>My name is </a:t>
            </a:r>
            <a:r>
              <a:rPr lang="en-US" altLang="ko-KR" sz="2400" b="1" dirty="0" err="1" smtClean="0">
                <a:solidFill>
                  <a:schemeClr val="tx2"/>
                </a:solidFill>
              </a:rPr>
              <a:t>Misha</a:t>
            </a:r>
            <a:r>
              <a:rPr lang="en-US" altLang="ko-KR" sz="2400" b="1" dirty="0" smtClean="0">
                <a:solidFill>
                  <a:schemeClr val="tx2"/>
                </a:solidFill>
              </a:rPr>
              <a:t>.</a:t>
            </a:r>
            <a:endParaRPr lang="ko-KR" altLang="en-US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1992 바르셀로나 코비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928802"/>
            <a:ext cx="4286280" cy="4500594"/>
          </a:xfrm>
          <a:prstGeom prst="rect">
            <a:avLst/>
          </a:prstGeom>
        </p:spPr>
      </p:pic>
      <p:sp>
        <p:nvSpPr>
          <p:cNvPr id="4" name="타원형 설명선 3"/>
          <p:cNvSpPr/>
          <p:nvPr/>
        </p:nvSpPr>
        <p:spPr>
          <a:xfrm>
            <a:off x="3571868" y="714356"/>
            <a:ext cx="4714908" cy="2071702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solidFill>
                  <a:schemeClr val="tx2"/>
                </a:solidFill>
              </a:rPr>
              <a:t>My name is </a:t>
            </a:r>
            <a:r>
              <a:rPr lang="en-US" altLang="ko-KR" sz="2800" b="1" dirty="0" err="1" smtClean="0">
                <a:solidFill>
                  <a:schemeClr val="tx2"/>
                </a:solidFill>
              </a:rPr>
              <a:t>Cobi</a:t>
            </a:r>
            <a:endParaRPr lang="ko-KR" alt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1988 서울올림픽 호돌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714356"/>
            <a:ext cx="3619500" cy="4432300"/>
          </a:xfrm>
          <a:prstGeom prst="rect">
            <a:avLst/>
          </a:prstGeom>
        </p:spPr>
      </p:pic>
      <p:sp>
        <p:nvSpPr>
          <p:cNvPr id="3" name="모서리가 둥근 사각형 설명선 2"/>
          <p:cNvSpPr/>
          <p:nvPr/>
        </p:nvSpPr>
        <p:spPr>
          <a:xfrm>
            <a:off x="500034" y="571480"/>
            <a:ext cx="3929090" cy="2500330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solidFill>
                  <a:schemeClr val="tx2"/>
                </a:solidFill>
              </a:rPr>
              <a:t>My name is </a:t>
            </a:r>
            <a:r>
              <a:rPr lang="en-US" altLang="ko-KR" sz="2800" b="1" dirty="0" err="1" smtClean="0">
                <a:solidFill>
                  <a:schemeClr val="tx2"/>
                </a:solidFill>
              </a:rPr>
              <a:t>Hodori</a:t>
            </a:r>
            <a:r>
              <a:rPr lang="en-US" altLang="ko-KR" sz="2800" b="1" dirty="0" smtClean="0">
                <a:solidFill>
                  <a:schemeClr val="tx2"/>
                </a:solidFill>
              </a:rPr>
              <a:t>.</a:t>
            </a:r>
            <a:endParaRPr lang="ko-KR" alt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모서리가 둥근 사각형 설명선 2"/>
          <p:cNvSpPr/>
          <p:nvPr/>
        </p:nvSpPr>
        <p:spPr>
          <a:xfrm>
            <a:off x="928662" y="785794"/>
            <a:ext cx="3786214" cy="1500198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tx2"/>
                </a:solidFill>
              </a:rPr>
              <a:t>My name is </a:t>
            </a:r>
            <a:r>
              <a:rPr lang="en-US" altLang="ko-KR" sz="2400" b="1" dirty="0" err="1" smtClean="0">
                <a:solidFill>
                  <a:schemeClr val="tx2"/>
                </a:solidFill>
              </a:rPr>
              <a:t>Wenlock</a:t>
            </a:r>
            <a:r>
              <a:rPr lang="en-US" altLang="ko-KR" sz="2400" b="1" dirty="0" smtClean="0">
                <a:solidFill>
                  <a:schemeClr val="tx2"/>
                </a:solidFill>
              </a:rPr>
              <a:t> </a:t>
            </a:r>
            <a:endParaRPr lang="ko-KR" altLang="en-US" sz="2400" b="1" dirty="0">
              <a:solidFill>
                <a:schemeClr val="tx2"/>
              </a:solidFill>
            </a:endParaRPr>
          </a:p>
        </p:txBody>
      </p:sp>
      <p:pic>
        <p:nvPicPr>
          <p:cNvPr id="4" name="그림 3" descr="웬록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785794"/>
            <a:ext cx="3857635" cy="5429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Olympic mascots</a:t>
            </a:r>
            <a:endParaRPr lang="ko-KR" alt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내용 개체 틀 3" descr="1972 뭔헨올림픽 왈디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643050"/>
            <a:ext cx="1922458" cy="1769271"/>
          </a:xfrm>
        </p:spPr>
      </p:pic>
      <p:pic>
        <p:nvPicPr>
          <p:cNvPr id="5" name="그림 4" descr="1980 모스크바올림픽 미샤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1643050"/>
            <a:ext cx="1571636" cy="1643074"/>
          </a:xfrm>
          <a:prstGeom prst="rect">
            <a:avLst/>
          </a:prstGeom>
        </p:spPr>
      </p:pic>
      <p:pic>
        <p:nvPicPr>
          <p:cNvPr id="6" name="그림 5" descr="1992 바르셀로나 코비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00562" y="1571612"/>
            <a:ext cx="1852612" cy="1714512"/>
          </a:xfrm>
          <a:prstGeom prst="rect">
            <a:avLst/>
          </a:prstGeom>
        </p:spPr>
      </p:pic>
      <p:pic>
        <p:nvPicPr>
          <p:cNvPr id="7" name="그림 6" descr="1988 서울올림픽 호돌이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43702" y="1357298"/>
            <a:ext cx="1952626" cy="1928826"/>
          </a:xfrm>
          <a:prstGeom prst="rect">
            <a:avLst/>
          </a:prstGeom>
        </p:spPr>
      </p:pic>
      <p:sp>
        <p:nvSpPr>
          <p:cNvPr id="9" name="모서리가 둥근 직사각형 8"/>
          <p:cNvSpPr/>
          <p:nvPr/>
        </p:nvSpPr>
        <p:spPr>
          <a:xfrm>
            <a:off x="214282" y="3357562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</a:rPr>
              <a:t>1972</a:t>
            </a:r>
          </a:p>
          <a:p>
            <a:pPr algn="ctr"/>
            <a:r>
              <a:rPr lang="en-US" sz="1600" b="1" dirty="0" smtClean="0"/>
              <a:t>Munich Olympic</a:t>
            </a:r>
          </a:p>
        </p:txBody>
      </p:sp>
      <p:sp>
        <p:nvSpPr>
          <p:cNvPr id="10" name="모서리가 둥근 직사각형 9"/>
          <p:cNvSpPr/>
          <p:nvPr/>
        </p:nvSpPr>
        <p:spPr>
          <a:xfrm>
            <a:off x="2357422" y="3357562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</a:rPr>
              <a:t>1980</a:t>
            </a:r>
          </a:p>
          <a:p>
            <a:pPr algn="ctr"/>
            <a:r>
              <a:rPr lang="en-US" sz="1600" b="1" dirty="0" smtClean="0"/>
              <a:t>Moscow Olympic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4429124" y="3357562"/>
            <a:ext cx="221457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</a:rPr>
              <a:t>1992</a:t>
            </a:r>
          </a:p>
          <a:p>
            <a:pPr algn="ctr"/>
            <a:r>
              <a:rPr lang="en-US" sz="1600" b="1" dirty="0" smtClean="0"/>
              <a:t>Barcelona Olympic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715140" y="3357562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</a:rPr>
              <a:t>1988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Seoul Olympic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3" name="폭발 1 12"/>
          <p:cNvSpPr/>
          <p:nvPr/>
        </p:nvSpPr>
        <p:spPr>
          <a:xfrm>
            <a:off x="-428660" y="928670"/>
            <a:ext cx="3357586" cy="2500330"/>
          </a:xfrm>
          <a:prstGeom prst="irregularSeal1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The first official Olympic mascot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pic>
        <p:nvPicPr>
          <p:cNvPr id="14" name="그림 13" descr="웬록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86116" y="4286256"/>
            <a:ext cx="2293519" cy="2357430"/>
          </a:xfrm>
          <a:prstGeom prst="rect">
            <a:avLst/>
          </a:prstGeom>
        </p:spPr>
      </p:pic>
      <p:sp>
        <p:nvSpPr>
          <p:cNvPr id="15" name="오른쪽 화살표 14"/>
          <p:cNvSpPr/>
          <p:nvPr/>
        </p:nvSpPr>
        <p:spPr>
          <a:xfrm>
            <a:off x="2571736" y="4786322"/>
            <a:ext cx="100013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357158" y="4429132"/>
            <a:ext cx="2143140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Wrist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Five colors</a:t>
            </a:r>
            <a:br>
              <a:rPr lang="en-US" dirty="0" smtClean="0"/>
            </a:br>
            <a:r>
              <a:rPr lang="en-US" dirty="0" smtClean="0"/>
              <a:t>Olympic Bracelet</a:t>
            </a:r>
            <a:endParaRPr lang="ko-KR" altLang="en-US" dirty="0"/>
          </a:p>
        </p:txBody>
      </p:sp>
      <p:sp>
        <p:nvSpPr>
          <p:cNvPr id="17" name="왼쪽 화살표 16"/>
          <p:cNvSpPr/>
          <p:nvPr/>
        </p:nvSpPr>
        <p:spPr>
          <a:xfrm>
            <a:off x="5072066" y="4357694"/>
            <a:ext cx="1000132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6215074" y="4286256"/>
            <a:ext cx="2500330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Head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The appearance of the Olympic Stadium roof</a:t>
            </a:r>
            <a:endParaRPr lang="ko-KR" altLang="en-US" dirty="0"/>
          </a:p>
        </p:txBody>
      </p:sp>
      <p:sp>
        <p:nvSpPr>
          <p:cNvPr id="20" name="왼쪽 화살표 19"/>
          <p:cNvSpPr/>
          <p:nvPr/>
        </p:nvSpPr>
        <p:spPr>
          <a:xfrm>
            <a:off x="5072066" y="5072074"/>
            <a:ext cx="1000132" cy="357190"/>
          </a:xfrm>
          <a:prstGeom prst="leftArrow">
            <a:avLst/>
          </a:prstGeom>
          <a:scene3d>
            <a:camera prst="orthographicFront">
              <a:rot lat="2400000" lon="0" rev="20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모서리가 둥근 직사각형 20"/>
          <p:cNvSpPr/>
          <p:nvPr/>
        </p:nvSpPr>
        <p:spPr>
          <a:xfrm>
            <a:off x="6215074" y="5500702"/>
            <a:ext cx="250033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Eye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Olympic record</a:t>
            </a:r>
            <a:br>
              <a:rPr lang="en-US" dirty="0" smtClean="0"/>
            </a:br>
            <a:r>
              <a:rPr lang="en-US" dirty="0" smtClean="0"/>
              <a:t>Camera Lens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1" animBg="1"/>
      <p:bldP spid="13" grpId="2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Olympic symbol</a:t>
            </a:r>
            <a:endParaRPr lang="ko-KR" altLang="en-US" dirty="0"/>
          </a:p>
        </p:txBody>
      </p:sp>
      <p:pic>
        <p:nvPicPr>
          <p:cNvPr id="8" name="내용 개체 틀 7" descr="오륜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1500174"/>
            <a:ext cx="7000924" cy="3571900"/>
          </a:xfrm>
        </p:spPr>
      </p:pic>
      <p:sp>
        <p:nvSpPr>
          <p:cNvPr id="9" name="모서리가 둥근 직사각형 8"/>
          <p:cNvSpPr/>
          <p:nvPr/>
        </p:nvSpPr>
        <p:spPr>
          <a:xfrm>
            <a:off x="214282" y="5429264"/>
            <a:ext cx="8715436" cy="642942"/>
          </a:xfrm>
          <a:prstGeom prst="round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2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These</a:t>
            </a:r>
            <a:r>
              <a:rPr lang="en-US" altLang="ko-KR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altLang="ko-KR" sz="22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rings means </a:t>
            </a:r>
            <a:r>
              <a:rPr lang="en-US" altLang="ko-KR" sz="22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five continents </a:t>
            </a:r>
            <a:r>
              <a:rPr lang="en-US" altLang="ko-KR" sz="22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participated in the </a:t>
            </a:r>
            <a:r>
              <a:rPr lang="en-US" altLang="ko-KR" sz="22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olympic</a:t>
            </a:r>
            <a:endParaRPr lang="ko-KR" altLang="en-US" sz="22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오각형 9"/>
          <p:cNvSpPr/>
          <p:nvPr/>
        </p:nvSpPr>
        <p:spPr>
          <a:xfrm>
            <a:off x="0" y="2000240"/>
            <a:ext cx="1500166" cy="857256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Europe</a:t>
            </a:r>
            <a:endParaRPr lang="ko-KR" altLang="en-US" dirty="0"/>
          </a:p>
        </p:txBody>
      </p:sp>
      <p:sp>
        <p:nvSpPr>
          <p:cNvPr id="11" name="오각형 10"/>
          <p:cNvSpPr/>
          <p:nvPr/>
        </p:nvSpPr>
        <p:spPr>
          <a:xfrm>
            <a:off x="1285852" y="4214818"/>
            <a:ext cx="1428760" cy="785818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Asia</a:t>
            </a:r>
            <a:endParaRPr lang="ko-KR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오각형 11"/>
          <p:cNvSpPr/>
          <p:nvPr/>
        </p:nvSpPr>
        <p:spPr>
          <a:xfrm>
            <a:off x="6572264" y="4286256"/>
            <a:ext cx="1428760" cy="714380"/>
          </a:xfrm>
          <a:prstGeom prst="homePlat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108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en-US" dirty="0" smtClean="0"/>
              <a:t>  Oceania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3" name="오각형 12"/>
          <p:cNvSpPr/>
          <p:nvPr/>
        </p:nvSpPr>
        <p:spPr>
          <a:xfrm>
            <a:off x="7429520" y="1643050"/>
            <a:ext cx="1500198" cy="785818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>
              <a:rot lat="0" lon="0" rev="108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en-US" altLang="ko-KR" dirty="0" smtClean="0"/>
              <a:t>   America</a:t>
            </a:r>
            <a:endParaRPr lang="ko-KR" altLang="en-US" dirty="0"/>
          </a:p>
        </p:txBody>
      </p:sp>
      <p:sp>
        <p:nvSpPr>
          <p:cNvPr id="14" name="아래쪽 화살표 설명선 13"/>
          <p:cNvSpPr/>
          <p:nvPr/>
        </p:nvSpPr>
        <p:spPr>
          <a:xfrm>
            <a:off x="3643306" y="1357298"/>
            <a:ext cx="1928826" cy="857256"/>
          </a:xfrm>
          <a:prstGeom prst="downArrowCallou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Africa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9" name="그림 개체 틀 8" descr="고대올림픽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571" r="1571"/>
          <a:stretch>
            <a:fillRect/>
          </a:stretch>
        </p:blipFill>
        <p:spPr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8" name="텍스트 개체 틀 7"/>
          <p:cNvSpPr>
            <a:spLocks noGrp="1"/>
          </p:cNvSpPr>
          <p:nvPr>
            <p:ph type="body" sz="half" idx="2"/>
          </p:nvPr>
        </p:nvSpPr>
        <p:spPr>
          <a:xfrm>
            <a:off x="642910" y="5214950"/>
            <a:ext cx="8143932" cy="804862"/>
          </a:xfrm>
        </p:spPr>
        <p:txBody>
          <a:bodyPr>
            <a:noAutofit/>
          </a:bodyPr>
          <a:lstStyle/>
          <a:p>
            <a:r>
              <a:rPr lang="en-US" altLang="ko-K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Olympic Games are the world’s oldest </a:t>
            </a:r>
            <a:r>
              <a:rPr lang="en-US" altLang="ko-KR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multisporting</a:t>
            </a:r>
            <a:r>
              <a:rPr lang="en-US" altLang="ko-K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event.</a:t>
            </a:r>
            <a:endParaRPr lang="ko-KR" alt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143</TotalTime>
  <Words>129</Words>
  <Application>Microsoft Office PowerPoint</Application>
  <PresentationFormat>화면 슬라이드 쇼(4:3)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Olympic mascots</vt:lpstr>
      <vt:lpstr>슬라이드 7</vt:lpstr>
      <vt:lpstr>Olympic symbol</vt:lpstr>
      <vt:lpstr>슬라이드 9</vt:lpstr>
      <vt:lpstr>슬라이드 10</vt:lpstr>
      <vt:lpstr>슬라이드 11</vt:lpstr>
      <vt:lpstr>슬라이드 12</vt:lpstr>
      <vt:lpstr>슬라이드 13</vt:lpstr>
      <vt:lpstr>슬라이드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SAMSUNG</dc:creator>
  <cp:lastModifiedBy>SAMSUNG</cp:lastModifiedBy>
  <cp:revision>15</cp:revision>
  <dcterms:created xsi:type="dcterms:W3CDTF">2012-07-17T02:43:26Z</dcterms:created>
  <dcterms:modified xsi:type="dcterms:W3CDTF">2012-07-19T04:42:17Z</dcterms:modified>
</cp:coreProperties>
</file>