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4" r:id="rId5"/>
    <p:sldId id="260" r:id="rId6"/>
    <p:sldId id="263" r:id="rId7"/>
    <p:sldId id="262" r:id="rId8"/>
    <p:sldId id="261" r:id="rId9"/>
    <p:sldId id="257" r:id="rId10"/>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293D2A0-E1C3-4EB2-9C81-B339DA1F0DE5}" type="datetimeFigureOut">
              <a:rPr lang="ko-KR" altLang="en-US" smtClean="0"/>
              <a:t>2012-07-21</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5595D84-06D3-41BB-B690-BFD0D3F0BA96}" type="slidenum">
              <a:rPr lang="ko-KR" altLang="en-US" smtClean="0"/>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3D2A0-E1C3-4EB2-9C81-B339DA1F0DE5}" type="datetimeFigureOut">
              <a:rPr lang="ko-KR" altLang="en-US" smtClean="0"/>
              <a:t>2012-07-21</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595D84-06D3-41BB-B690-BFD0D3F0BA96}" type="slidenum">
              <a:rPr lang="ko-KR" altLang="en-US" smtClean="0"/>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rotect-your-eyesight.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cdlponline.org/index.cfm?fuseaction=activity1&amp;topicID=5&amp;storyID=7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 Reading lesson</a:t>
            </a:r>
            <a:endParaRPr lang="ko-KR" altLang="en-US" dirty="0"/>
          </a:p>
        </p:txBody>
      </p:sp>
      <p:sp>
        <p:nvSpPr>
          <p:cNvPr id="3" name="부제목 2"/>
          <p:cNvSpPr>
            <a:spLocks noGrp="1"/>
          </p:cNvSpPr>
          <p:nvPr>
            <p:ph type="subTitle" idx="1"/>
          </p:nvPr>
        </p:nvSpPr>
        <p:spPr/>
        <p:txBody>
          <a:bodyPr/>
          <a:lstStyle/>
          <a:p>
            <a:r>
              <a:rPr lang="en-US" altLang="ko-KR" dirty="0" smtClean="0"/>
              <a:t>By Cindy</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dirty="0"/>
          </a:p>
        </p:txBody>
      </p:sp>
      <p:pic>
        <p:nvPicPr>
          <p:cNvPr id="4" name="내용 개체 틀 3" descr="gh.jpg"/>
          <p:cNvPicPr>
            <a:picLocks noGrp="1" noChangeAspect="1"/>
          </p:cNvPicPr>
          <p:nvPr>
            <p:ph idx="1"/>
          </p:nvPr>
        </p:nvPicPr>
        <p:blipFill>
          <a:blip r:embed="rId2" cstate="print"/>
          <a:stretch>
            <a:fillRect/>
          </a:stretch>
        </p:blipFill>
        <p:spPr>
          <a:xfrm>
            <a:off x="2756774" y="1600200"/>
            <a:ext cx="3630452"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stevie</a:t>
            </a:r>
            <a:r>
              <a:rPr lang="en-US" altLang="ko-KR" dirty="0" smtClean="0"/>
              <a:t> wonder</a:t>
            </a:r>
            <a:endParaRPr lang="ko-KR" altLang="en-US" dirty="0"/>
          </a:p>
        </p:txBody>
      </p:sp>
      <p:pic>
        <p:nvPicPr>
          <p:cNvPr id="4" name="내용 개체 틀 3" descr="4.jpg"/>
          <p:cNvPicPr>
            <a:picLocks noGrp="1" noChangeAspect="1"/>
          </p:cNvPicPr>
          <p:nvPr>
            <p:ph idx="1"/>
          </p:nvPr>
        </p:nvPicPr>
        <p:blipFill>
          <a:blip r:embed="rId2" cstate="print"/>
          <a:stretch>
            <a:fillRect/>
          </a:stretch>
        </p:blipFill>
        <p:spPr>
          <a:xfrm>
            <a:off x="2195736" y="1628800"/>
            <a:ext cx="4968420" cy="45259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Lee </a:t>
            </a:r>
            <a:r>
              <a:rPr lang="en-US" altLang="ko-KR" dirty="0" err="1" smtClean="0"/>
              <a:t>Hee</a:t>
            </a:r>
            <a:r>
              <a:rPr lang="en-US" altLang="ko-KR" dirty="0" smtClean="0"/>
              <a:t> Ah</a:t>
            </a:r>
            <a:endParaRPr lang="ko-KR" altLang="en-US" dirty="0"/>
          </a:p>
        </p:txBody>
      </p:sp>
      <p:pic>
        <p:nvPicPr>
          <p:cNvPr id="4" name="내용 개체 틀 3" descr="untitledㅇㄹ.bmp"/>
          <p:cNvPicPr>
            <a:picLocks noGrp="1" noChangeAspect="1"/>
          </p:cNvPicPr>
          <p:nvPr>
            <p:ph idx="1"/>
          </p:nvPr>
        </p:nvPicPr>
        <p:blipFill>
          <a:blip r:embed="rId2" cstate="print"/>
          <a:stretch>
            <a:fillRect/>
          </a:stretch>
        </p:blipFill>
        <p:spPr>
          <a:xfrm>
            <a:off x="1907705" y="1795014"/>
            <a:ext cx="2952328" cy="4428495"/>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539552" y="2708920"/>
            <a:ext cx="8229600" cy="1143000"/>
          </a:xfrm>
        </p:spPr>
        <p:txBody>
          <a:bodyPr/>
          <a:lstStyle/>
          <a:p>
            <a:r>
              <a:rPr lang="en-US" altLang="ko-KR" dirty="0" smtClean="0"/>
              <a:t>THE MIRACLE</a:t>
            </a:r>
            <a:endParaRPr lang="ko-KR" altLang="en-US" dirty="0"/>
          </a:p>
        </p:txBody>
      </p:sp>
      <p:sp>
        <p:nvSpPr>
          <p:cNvPr id="3" name="내용 개체 틀 2"/>
          <p:cNvSpPr>
            <a:spLocks noGrp="1"/>
          </p:cNvSpPr>
          <p:nvPr>
            <p:ph idx="1"/>
          </p:nvPr>
        </p:nvSpPr>
        <p:spPr>
          <a:xfrm>
            <a:off x="457200" y="5805264"/>
            <a:ext cx="8229600" cy="320899"/>
          </a:xfrm>
        </p:spPr>
        <p:txBody>
          <a:bodyPr>
            <a:normAutofit fontScale="55000" lnSpcReduction="20000"/>
          </a:bodyPr>
          <a:lstStyle/>
          <a:p>
            <a:endParaRPr lang="ko-KR"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ko-KR" u="sng" dirty="0" smtClean="0"/>
              <a:t>Isn’t she lovely</a:t>
            </a:r>
            <a:endParaRPr lang="ko-KR" altLang="en-US" dirty="0"/>
          </a:p>
        </p:txBody>
      </p:sp>
      <p:sp>
        <p:nvSpPr>
          <p:cNvPr id="3" name="내용 개체 틀 2"/>
          <p:cNvSpPr>
            <a:spLocks noGrp="1"/>
          </p:cNvSpPr>
          <p:nvPr>
            <p:ph idx="1"/>
          </p:nvPr>
        </p:nvSpPr>
        <p:spPr/>
        <p:txBody>
          <a:bodyPr>
            <a:normAutofit fontScale="47500" lnSpcReduction="20000"/>
          </a:bodyPr>
          <a:lstStyle/>
          <a:p>
            <a:r>
              <a:rPr lang="ko-KR" altLang="ko-KR" u="sng" dirty="0"/>
              <a:t>Isn’t she lovely</a:t>
            </a:r>
            <a:r>
              <a:rPr lang="ko-KR" altLang="ko-KR" dirty="0"/>
              <a:t/>
            </a:r>
            <a:br>
              <a:rPr lang="ko-KR" altLang="ko-KR" dirty="0"/>
            </a:br>
            <a:r>
              <a:rPr lang="ko-KR" altLang="ko-KR" u="sng" dirty="0"/>
              <a:t>Isn’t she wonderfull</a:t>
            </a:r>
            <a:r>
              <a:rPr lang="ko-KR" altLang="ko-KR" dirty="0"/>
              <a:t/>
            </a:r>
            <a:br>
              <a:rPr lang="ko-KR" altLang="ko-KR" dirty="0"/>
            </a:br>
            <a:r>
              <a:rPr lang="ko-KR" altLang="ko-KR" u="sng" dirty="0"/>
              <a:t>Isn’t she precious</a:t>
            </a:r>
            <a:r>
              <a:rPr lang="ko-KR" altLang="ko-KR" dirty="0"/>
              <a:t/>
            </a:r>
            <a:br>
              <a:rPr lang="ko-KR" altLang="ko-KR" dirty="0"/>
            </a:br>
            <a:r>
              <a:rPr lang="ko-KR" altLang="ko-KR" u="sng" dirty="0"/>
              <a:t>Less than one minute old</a:t>
            </a:r>
            <a:r>
              <a:rPr lang="ko-KR" altLang="ko-KR" dirty="0"/>
              <a:t/>
            </a:r>
            <a:br>
              <a:rPr lang="ko-KR" altLang="ko-KR" dirty="0"/>
            </a:br>
            <a:r>
              <a:rPr lang="ko-KR" altLang="ko-KR" u="sng" dirty="0"/>
              <a:t>I never thought through love we’d be</a:t>
            </a:r>
            <a:r>
              <a:rPr lang="ko-KR" altLang="ko-KR" dirty="0"/>
              <a:t/>
            </a:r>
            <a:br>
              <a:rPr lang="ko-KR" altLang="ko-KR" dirty="0"/>
            </a:br>
            <a:r>
              <a:rPr lang="ko-KR" altLang="ko-KR" u="sng" dirty="0"/>
              <a:t>Making one as lovely as she</a:t>
            </a:r>
            <a:r>
              <a:rPr lang="ko-KR" altLang="ko-KR" dirty="0"/>
              <a:t/>
            </a:r>
            <a:br>
              <a:rPr lang="ko-KR" altLang="ko-KR" dirty="0"/>
            </a:br>
            <a:r>
              <a:rPr lang="ko-KR" altLang="ko-KR" u="sng" dirty="0"/>
              <a:t>But isn’t she lovely made from love</a:t>
            </a:r>
            <a:endParaRPr lang="ko-KR" altLang="ko-KR" dirty="0"/>
          </a:p>
          <a:p>
            <a:r>
              <a:rPr lang="ko-KR" altLang="ko-KR" dirty="0"/>
              <a:t> </a:t>
            </a:r>
          </a:p>
          <a:p>
            <a:r>
              <a:rPr lang="ko-KR" altLang="ko-KR" u="sng" dirty="0"/>
              <a:t>Isn’t she pretty</a:t>
            </a:r>
            <a:r>
              <a:rPr lang="ko-KR" altLang="ko-KR" dirty="0"/>
              <a:t/>
            </a:r>
            <a:br>
              <a:rPr lang="ko-KR" altLang="ko-KR" dirty="0"/>
            </a:br>
            <a:r>
              <a:rPr lang="ko-KR" altLang="ko-KR" u="sng" dirty="0"/>
              <a:t>Truly the angel’s best</a:t>
            </a:r>
            <a:r>
              <a:rPr lang="ko-KR" altLang="ko-KR" dirty="0"/>
              <a:t/>
            </a:r>
            <a:br>
              <a:rPr lang="ko-KR" altLang="ko-KR" dirty="0"/>
            </a:br>
            <a:r>
              <a:rPr lang="ko-KR" altLang="ko-KR" u="sng" dirty="0"/>
              <a:t>Boy, I’m so happy</a:t>
            </a:r>
            <a:r>
              <a:rPr lang="ko-KR" altLang="ko-KR" dirty="0"/>
              <a:t/>
            </a:r>
            <a:br>
              <a:rPr lang="ko-KR" altLang="ko-KR" dirty="0"/>
            </a:br>
            <a:r>
              <a:rPr lang="ko-KR" altLang="ko-KR" u="sng" dirty="0"/>
              <a:t>We have been heaven blessed</a:t>
            </a:r>
            <a:r>
              <a:rPr lang="ko-KR" altLang="ko-KR" dirty="0"/>
              <a:t/>
            </a:r>
            <a:br>
              <a:rPr lang="ko-KR" altLang="ko-KR" dirty="0"/>
            </a:br>
            <a:r>
              <a:rPr lang="ko-KR" altLang="ko-KR" u="sng" dirty="0"/>
              <a:t>I can’t believe what God has done</a:t>
            </a:r>
            <a:r>
              <a:rPr lang="ko-KR" altLang="ko-KR" dirty="0"/>
              <a:t/>
            </a:r>
            <a:br>
              <a:rPr lang="ko-KR" altLang="ko-KR" dirty="0"/>
            </a:br>
            <a:r>
              <a:rPr lang="ko-KR" altLang="ko-KR" u="sng" dirty="0"/>
              <a:t>through us he’s given life to one</a:t>
            </a:r>
            <a:r>
              <a:rPr lang="ko-KR" altLang="ko-KR" dirty="0"/>
              <a:t/>
            </a:r>
            <a:br>
              <a:rPr lang="ko-KR" altLang="ko-KR" dirty="0"/>
            </a:br>
            <a:r>
              <a:rPr lang="ko-KR" altLang="ko-KR" u="sng" dirty="0"/>
              <a:t>But isn’t she lovely made from love</a:t>
            </a:r>
            <a:endParaRPr lang="ko-KR" altLang="ko-KR" dirty="0"/>
          </a:p>
          <a:p>
            <a:r>
              <a:rPr lang="ko-KR" altLang="ko-KR" dirty="0"/>
              <a:t> </a:t>
            </a:r>
          </a:p>
          <a:p>
            <a:r>
              <a:rPr lang="ko-KR" altLang="ko-KR" u="sng" dirty="0"/>
              <a:t>Isn’t she lovely</a:t>
            </a:r>
            <a:r>
              <a:rPr lang="ko-KR" altLang="ko-KR" dirty="0"/>
              <a:t/>
            </a:r>
            <a:br>
              <a:rPr lang="ko-KR" altLang="ko-KR" dirty="0"/>
            </a:br>
            <a:r>
              <a:rPr lang="ko-KR" altLang="ko-KR" u="sng" dirty="0"/>
              <a:t>Life and love are the same</a:t>
            </a:r>
            <a:r>
              <a:rPr lang="ko-KR" altLang="ko-KR" dirty="0"/>
              <a:t/>
            </a:r>
            <a:br>
              <a:rPr lang="ko-KR" altLang="ko-KR" dirty="0"/>
            </a:br>
            <a:r>
              <a:rPr lang="ko-KR" altLang="ko-KR" u="sng" dirty="0"/>
              <a:t>Life is Aisha</a:t>
            </a:r>
            <a:r>
              <a:rPr lang="ko-KR" altLang="ko-KR" dirty="0"/>
              <a:t/>
            </a:r>
            <a:br>
              <a:rPr lang="ko-KR" altLang="ko-KR" dirty="0"/>
            </a:br>
            <a:r>
              <a:rPr lang="ko-KR" altLang="ko-KR" u="sng" dirty="0"/>
              <a:t>The meaning of her name</a:t>
            </a:r>
            <a:r>
              <a:rPr lang="ko-KR" altLang="ko-KR" dirty="0"/>
              <a:t/>
            </a:r>
            <a:br>
              <a:rPr lang="ko-KR" altLang="ko-KR" dirty="0"/>
            </a:br>
            <a:r>
              <a:rPr lang="ko-KR" altLang="ko-KR" u="sng" dirty="0"/>
              <a:t>Londie, it could have not been done</a:t>
            </a:r>
            <a:r>
              <a:rPr lang="ko-KR" altLang="ko-KR" dirty="0"/>
              <a:t/>
            </a:r>
            <a:br>
              <a:rPr lang="ko-KR" altLang="ko-KR" dirty="0"/>
            </a:br>
            <a:r>
              <a:rPr lang="ko-KR" altLang="ko-KR" u="sng" dirty="0"/>
              <a:t>Without you who conceived the one</a:t>
            </a:r>
            <a:r>
              <a:rPr lang="ko-KR" altLang="ko-KR" dirty="0"/>
              <a:t/>
            </a:r>
            <a:br>
              <a:rPr lang="ko-KR" altLang="ko-KR" dirty="0"/>
            </a:br>
            <a:r>
              <a:rPr lang="ko-KR" altLang="ko-KR" u="sng" dirty="0"/>
              <a:t>That’s so very lovely made from love</a:t>
            </a:r>
            <a:endParaRPr lang="ko-KR" altLang="ko-KR" dirty="0"/>
          </a:p>
          <a:p>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normAutofit fontScale="92500" lnSpcReduction="10000"/>
          </a:bodyPr>
          <a:lstStyle/>
          <a:p>
            <a:r>
              <a:rPr lang="ko-KR" altLang="ko-KR" dirty="0"/>
              <a:t>WHY HE MADE THIS SONG?</a:t>
            </a:r>
          </a:p>
          <a:p>
            <a:r>
              <a:rPr lang="ko-KR" altLang="ko-KR" dirty="0"/>
              <a:t>WHAT IS THE NAME OF HER DAUGTHER</a:t>
            </a:r>
            <a:r>
              <a:rPr lang="en-US" altLang="ko-KR" dirty="0"/>
              <a:t>?</a:t>
            </a:r>
            <a:endParaRPr lang="ko-KR" altLang="ko-KR" dirty="0"/>
          </a:p>
          <a:p>
            <a:r>
              <a:rPr lang="en-US" altLang="ko-KR" dirty="0"/>
              <a:t> </a:t>
            </a:r>
            <a:endParaRPr lang="ko-KR" altLang="ko-KR" dirty="0"/>
          </a:p>
          <a:p>
            <a:r>
              <a:rPr lang="en-US" altLang="ko-KR" dirty="0"/>
              <a:t>HOW DID HE FEEL ABOUT HER?</a:t>
            </a:r>
            <a:endParaRPr lang="ko-KR" altLang="ko-KR" dirty="0"/>
          </a:p>
          <a:p>
            <a:r>
              <a:rPr lang="en-US" altLang="ko-KR" dirty="0"/>
              <a:t> </a:t>
            </a:r>
            <a:endParaRPr lang="ko-KR" altLang="ko-KR" dirty="0"/>
          </a:p>
          <a:p>
            <a:r>
              <a:rPr lang="en-US" altLang="ko-KR" dirty="0"/>
              <a:t> </a:t>
            </a:r>
            <a:endParaRPr lang="ko-KR" altLang="ko-KR" dirty="0"/>
          </a:p>
          <a:p>
            <a:r>
              <a:rPr lang="en-US" altLang="ko-KR" dirty="0"/>
              <a:t>HOW DO YOU THINK YOU CAN’T SEE YOUR BABY? </a:t>
            </a:r>
            <a:endParaRPr lang="ko-KR" altLang="ko-KR" dirty="0"/>
          </a:p>
          <a:p>
            <a:r>
              <a:rPr lang="en-US" altLang="ko-KR" dirty="0"/>
              <a:t> </a:t>
            </a:r>
            <a:endParaRPr lang="ko-KR" altLang="ko-KR" dirty="0"/>
          </a:p>
          <a:p>
            <a:endParaRPr lang="ko-KR"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dirty="0"/>
          </a:p>
        </p:txBody>
      </p:sp>
      <p:sp>
        <p:nvSpPr>
          <p:cNvPr id="3" name="내용 개체 틀 2"/>
          <p:cNvSpPr>
            <a:spLocks noGrp="1"/>
          </p:cNvSpPr>
          <p:nvPr>
            <p:ph idx="1"/>
          </p:nvPr>
        </p:nvSpPr>
        <p:spPr>
          <a:xfrm>
            <a:off x="457200" y="404664"/>
            <a:ext cx="8229600" cy="5721499"/>
          </a:xfrm>
        </p:spPr>
        <p:txBody>
          <a:bodyPr>
            <a:normAutofit fontScale="32500" lnSpcReduction="20000"/>
          </a:bodyPr>
          <a:lstStyle/>
          <a:p>
            <a:r>
              <a:rPr lang="en-US" altLang="ko-KR" dirty="0" smtClean="0"/>
              <a:t>One of the most famous blind individuals is singer and composer </a:t>
            </a:r>
            <a:r>
              <a:rPr lang="en-US" altLang="ko-KR" b="1" dirty="0" smtClean="0"/>
              <a:t>Stevie Wonder</a:t>
            </a:r>
            <a:r>
              <a:rPr lang="en-US" altLang="ko-KR" dirty="0" smtClean="0"/>
              <a:t>. </a:t>
            </a:r>
          </a:p>
          <a:p>
            <a:r>
              <a:rPr lang="en-US" altLang="ko-KR" dirty="0" smtClean="0"/>
              <a:t>Of all the disabilities that can affect the human body, few are more severe and life changing than blindness. The reason is obvious; being able to see is considered one of the most basic abilities we have. Being able to perceive the shapes, colors and textures of the environment with our eyes is important because it allows us to understand our surroundings. </a:t>
            </a:r>
          </a:p>
          <a:p>
            <a:endParaRPr lang="en-US" altLang="ko-KR" dirty="0" smtClean="0"/>
          </a:p>
          <a:p>
            <a:r>
              <a:rPr lang="en-US" altLang="ko-KR" dirty="0" smtClean="0"/>
              <a:t>Sight isn't something that's easy to make do without, as anyone who's stumbled about in the dark can attest. But sometimes we take things like that for granted — it's terrifying and fundamentally alien for some to imagine an entire life without the ability to see. </a:t>
            </a:r>
          </a:p>
          <a:p>
            <a:r>
              <a:rPr lang="en-US" altLang="ko-KR" dirty="0" smtClean="0"/>
              <a:t>Unfortunately, blindness is a sad truth, since the eye is one of the most sensitive parts of the body. It's easy to damage it, and some are even born blind. However, it's a mistake to assume that all blind people are helpless and unable to take care of themselves. </a:t>
            </a:r>
          </a:p>
          <a:p>
            <a:endParaRPr lang="en-US" altLang="ko-KR" dirty="0" smtClean="0"/>
          </a:p>
          <a:p>
            <a:r>
              <a:rPr lang="en-US" altLang="ko-KR" dirty="0" smtClean="0"/>
              <a:t>Many people think that if a person can't see, there's no hope for them to ever lead a normal life or pursue the things they love. But this is simply false, as the large number of famous blind people who have managed to make a name for themselves attests. </a:t>
            </a:r>
          </a:p>
          <a:p>
            <a:r>
              <a:rPr lang="en-US" altLang="ko-KR" i="1" dirty="0" smtClean="0"/>
              <a:t>Stevie Wonder</a:t>
            </a:r>
            <a:r>
              <a:rPr lang="en-US" altLang="ko-KR" dirty="0" smtClean="0"/>
              <a:t> was born in Michigan 1950. He was six weeks premature, and so the blood vessels of his eyes were not fully formed, and their growth was aborted with his early emergence from his mother's womb. This resulted in his retinas detaching, a condition known as retinopathy of prematurity, rendering him blind from the day he was born. </a:t>
            </a:r>
          </a:p>
          <a:p>
            <a:endParaRPr lang="en-US" altLang="ko-KR" dirty="0" smtClean="0"/>
          </a:p>
          <a:p>
            <a:r>
              <a:rPr lang="en-US" altLang="ko-KR" dirty="0" smtClean="0"/>
              <a:t>However, his blindness didn't stop him from pursuing his hobby of making music. Stevie began learning to play various instruments at an early age. He was talented with the piano, harmonica, drums and bass, and he also participated in his church choir. Ronnie White, the founder of the blues group called </a:t>
            </a:r>
            <a:r>
              <a:rPr lang="en-US" altLang="ko-KR" b="1" dirty="0" smtClean="0"/>
              <a:t>The Miracles</a:t>
            </a:r>
            <a:r>
              <a:rPr lang="en-US" altLang="ko-KR" dirty="0" smtClean="0"/>
              <a:t>, discovered Stevie's talent through his brother. </a:t>
            </a:r>
          </a:p>
          <a:p>
            <a:r>
              <a:rPr lang="en-US" altLang="ko-KR" dirty="0" smtClean="0"/>
              <a:t>He then took Stevie and his mother to Motown Records, where Stevie was signed to the </a:t>
            </a:r>
            <a:r>
              <a:rPr lang="en-US" altLang="ko-KR" dirty="0" err="1" smtClean="0"/>
              <a:t>Tamla</a:t>
            </a:r>
            <a:r>
              <a:rPr lang="en-US" altLang="ko-KR" dirty="0" smtClean="0"/>
              <a:t> label. The producer, who had called him the eighth wonder of the world, gave him his stage. </a:t>
            </a:r>
          </a:p>
          <a:p>
            <a:endParaRPr lang="en-US" altLang="ko-KR" dirty="0" smtClean="0"/>
          </a:p>
          <a:p>
            <a:r>
              <a:rPr lang="en-US" altLang="ko-KR" dirty="0" smtClean="0"/>
              <a:t>By the age of 13, Stevie Wonder had released his very first hit, and his career continued from there and still survives today. He has left a huge mark on the musical industry as one of the most famous artists of the modern age. </a:t>
            </a:r>
          </a:p>
          <a:p>
            <a:r>
              <a:rPr lang="en-US" altLang="ko-KR" dirty="0" smtClean="0"/>
              <a:t>All this was accomplished in spite of his blindness, which in many ways was merely a setback in the grand scheme of things. He still managed to hone his talent, overcoming his blindness and doing what he does best. </a:t>
            </a:r>
          </a:p>
          <a:p>
            <a:endParaRPr lang="en-US" altLang="ko-KR" dirty="0" smtClean="0"/>
          </a:p>
          <a:p>
            <a:endParaRPr lang="en-US" altLang="ko-KR" dirty="0"/>
          </a:p>
          <a:p>
            <a:r>
              <a:rPr lang="en-US" altLang="ko-KR" dirty="0" smtClean="0"/>
              <a:t>This isn't to say that it isn't important to </a:t>
            </a:r>
            <a:r>
              <a:rPr lang="en-US" altLang="ko-KR" dirty="0" smtClean="0">
                <a:hlinkClick r:id="rId2"/>
              </a:rPr>
              <a:t>Protect Your Eyesight</a:t>
            </a:r>
            <a:r>
              <a:rPr lang="en-US" altLang="ko-KR" dirty="0" smtClean="0"/>
              <a:t>, but blindness definitely shouldn't be treated as the absolute end of the world. </a:t>
            </a:r>
          </a:p>
          <a:p>
            <a:r>
              <a:rPr lang="en-US" altLang="ko-KR" dirty="0" smtClean="0"/>
              <a:t>Stevie Wonder is but one of the many people in the world who have improved their lives in the face of disabilities and hardships. </a:t>
            </a:r>
            <a:br>
              <a:rPr lang="en-US" altLang="ko-KR" dirty="0" smtClean="0"/>
            </a:br>
            <a:r>
              <a:rPr lang="en-US" altLang="ko-KR" dirty="0" smtClean="0"/>
              <a:t/>
            </a:r>
            <a:br>
              <a:rPr lang="en-US" altLang="ko-KR" dirty="0" smtClean="0"/>
            </a:br>
            <a:endParaRPr lang="en-US" altLang="ko-KR" dirty="0" smtClean="0"/>
          </a:p>
          <a:p>
            <a:endParaRPr lang="ko-KR"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slide(fromBottom)">
                                      <p:cBhvr>
                                        <p:cTn id="15" dur="500"/>
                                        <p:tgtEl>
                                          <p:spTgt spid="3">
                                            <p:txEl>
                                              <p:pRg st="3" end="3"/>
                                            </p:txEl>
                                          </p:spTgt>
                                        </p:tgtEl>
                                      </p:cBhvr>
                                    </p:animEffect>
                                  </p:childTnLst>
                                </p:cTn>
                              </p:par>
                              <p:par>
                                <p:cTn id="16" presetID="1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Bottom)">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slide(fromBottom)">
                                      <p:cBhvr>
                                        <p:cTn id="23" dur="500"/>
                                        <p:tgtEl>
                                          <p:spTgt spid="3">
                                            <p:txEl>
                                              <p:pRg st="6" end="6"/>
                                            </p:txEl>
                                          </p:spTgt>
                                        </p:tgtEl>
                                      </p:cBhvr>
                                    </p:animEffect>
                                  </p:childTnLst>
                                </p:cTn>
                              </p:par>
                              <p:par>
                                <p:cTn id="24" presetID="12" presetClass="entr" presetSubtype="4"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slide(fromBottom)">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slide(fromBottom)">
                                      <p:cBhvr>
                                        <p:cTn id="31" dur="500"/>
                                        <p:tgtEl>
                                          <p:spTgt spid="3">
                                            <p:txEl>
                                              <p:pRg st="9" end="9"/>
                                            </p:txEl>
                                          </p:spTgt>
                                        </p:tgtEl>
                                      </p:cBhvr>
                                    </p:animEffect>
                                  </p:childTnLst>
                                </p:cTn>
                              </p:par>
                              <p:par>
                                <p:cTn id="32" presetID="12" presetClass="entr" presetSubtype="4"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slide(fromBottom)">
                                      <p:cBhvr>
                                        <p:cTn id="34" dur="500"/>
                                        <p:tgtEl>
                                          <p:spTgt spid="3">
                                            <p:txEl>
                                              <p:pRg st="10" end="1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animEffect transition="in" filter="slide(fromBottom)">
                                      <p:cBhvr>
                                        <p:cTn id="39" dur="500"/>
                                        <p:tgtEl>
                                          <p:spTgt spid="3">
                                            <p:txEl>
                                              <p:pRg st="12" end="12"/>
                                            </p:txEl>
                                          </p:spTgt>
                                        </p:tgtEl>
                                      </p:cBhvr>
                                    </p:animEffect>
                                  </p:childTnLst>
                                </p:cTn>
                              </p:par>
                              <p:par>
                                <p:cTn id="40" presetID="12" presetClass="entr" presetSubtype="4" fill="hold" nodeType="withEffect">
                                  <p:stCondLst>
                                    <p:cond delay="0"/>
                                  </p:stCondLst>
                                  <p:childTnLst>
                                    <p:set>
                                      <p:cBhvr>
                                        <p:cTn id="41" dur="1" fill="hold">
                                          <p:stCondLst>
                                            <p:cond delay="0"/>
                                          </p:stCondLst>
                                        </p:cTn>
                                        <p:tgtEl>
                                          <p:spTgt spid="3">
                                            <p:txEl>
                                              <p:pRg st="13" end="13"/>
                                            </p:txEl>
                                          </p:spTgt>
                                        </p:tgtEl>
                                        <p:attrNameLst>
                                          <p:attrName>style.visibility</p:attrName>
                                        </p:attrNameLst>
                                      </p:cBhvr>
                                      <p:to>
                                        <p:strVal val="visible"/>
                                      </p:to>
                                    </p:set>
                                    <p:animEffect transition="in" filter="slide(fromBottom)">
                                      <p:cBhvr>
                                        <p:cTn id="42" dur="500"/>
                                        <p:tgtEl>
                                          <p:spTgt spid="3">
                                            <p:txEl>
                                              <p:pRg st="13" end="1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slide(fromBottom)">
                                      <p:cBhvr>
                                        <p:cTn id="47" dur="500"/>
                                        <p:tgtEl>
                                          <p:spTgt spid="3">
                                            <p:txEl>
                                              <p:pRg st="16" end="16"/>
                                            </p:txEl>
                                          </p:spTgt>
                                        </p:tgtEl>
                                      </p:cBhvr>
                                    </p:animEffect>
                                  </p:childTnLst>
                                </p:cTn>
                              </p:par>
                              <p:par>
                                <p:cTn id="48" presetID="12" presetClass="entr" presetSubtype="4" fill="hold" nodeType="withEffect">
                                  <p:stCondLst>
                                    <p:cond delay="0"/>
                                  </p:stCondLst>
                                  <p:childTnLst>
                                    <p:set>
                                      <p:cBhvr>
                                        <p:cTn id="49" dur="1" fill="hold">
                                          <p:stCondLst>
                                            <p:cond delay="0"/>
                                          </p:stCondLst>
                                        </p:cTn>
                                        <p:tgtEl>
                                          <p:spTgt spid="3">
                                            <p:txEl>
                                              <p:pRg st="17" end="17"/>
                                            </p:txEl>
                                          </p:spTgt>
                                        </p:tgtEl>
                                        <p:attrNameLst>
                                          <p:attrName>style.visibility</p:attrName>
                                        </p:attrNameLst>
                                      </p:cBhvr>
                                      <p:to>
                                        <p:strVal val="visible"/>
                                      </p:to>
                                    </p:set>
                                    <p:animEffect transition="in" filter="slide(fromBottom)">
                                      <p:cBhvr>
                                        <p:cTn id="50" dur="5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endParaRPr lang="ko-KR" altLang="en-US"/>
          </a:p>
        </p:txBody>
      </p:sp>
      <p:sp>
        <p:nvSpPr>
          <p:cNvPr id="3" name="내용 개체 틀 2"/>
          <p:cNvSpPr>
            <a:spLocks noGrp="1"/>
          </p:cNvSpPr>
          <p:nvPr>
            <p:ph idx="1"/>
          </p:nvPr>
        </p:nvSpPr>
        <p:spPr/>
        <p:txBody>
          <a:bodyPr/>
          <a:lstStyle/>
          <a:p>
            <a:endParaRPr lang="ko-KR" altLang="en-US" dirty="0"/>
          </a:p>
        </p:txBody>
      </p:sp>
      <p:sp>
        <p:nvSpPr>
          <p:cNvPr id="4" name="직사각형 3"/>
          <p:cNvSpPr/>
          <p:nvPr/>
        </p:nvSpPr>
        <p:spPr>
          <a:xfrm>
            <a:off x="899592" y="3105835"/>
            <a:ext cx="7776864" cy="923330"/>
          </a:xfrm>
          <a:prstGeom prst="rect">
            <a:avLst/>
          </a:prstGeom>
        </p:spPr>
        <p:txBody>
          <a:bodyPr wrap="square">
            <a:spAutoFit/>
          </a:bodyPr>
          <a:lstStyle/>
          <a:p>
            <a:r>
              <a:rPr lang="en-US" altLang="ko-KR" dirty="0" smtClean="0">
                <a:hlinkClick r:id="rId2"/>
              </a:rPr>
              <a:t>http://www.cdlponline.org/index.cfm?fuseaction=activity1&amp;topicID=5&amp;storyID=70</a:t>
            </a:r>
            <a:endParaRPr lang="en-US" altLang="ko-KR" dirty="0" smtClean="0"/>
          </a:p>
          <a:p>
            <a:endParaRPr lang="ko-KR" altLang="en-US" dirty="0"/>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592</Words>
  <Application>Microsoft Office PowerPoint</Application>
  <PresentationFormat>화면 슬라이드 쇼(4:3)</PresentationFormat>
  <Paragraphs>38</Paragraphs>
  <Slides>9</Slides>
  <Notes>0</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테마</vt:lpstr>
      <vt:lpstr> Reading lesson</vt:lpstr>
      <vt:lpstr>슬라이드 2</vt:lpstr>
      <vt:lpstr>stevie wonder</vt:lpstr>
      <vt:lpstr>Lee Hee Ah</vt:lpstr>
      <vt:lpstr>THE MIRACLE</vt:lpstr>
      <vt:lpstr>Isn’t she lovely</vt:lpstr>
      <vt:lpstr>슬라이드 7</vt:lpstr>
      <vt:lpstr>슬라이드 8</vt:lpstr>
      <vt:lpstr>슬라이드 9</vt:lpstr>
    </vt:vector>
  </TitlesOfParts>
  <Company>freedom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oh y s</dc:creator>
  <cp:lastModifiedBy>oh y s</cp:lastModifiedBy>
  <cp:revision>12</cp:revision>
  <dcterms:created xsi:type="dcterms:W3CDTF">2012-07-21T01:45:29Z</dcterms:created>
  <dcterms:modified xsi:type="dcterms:W3CDTF">2012-07-21T03:34:32Z</dcterms:modified>
</cp:coreProperties>
</file>