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DFA0A1-B9F4-4D2A-9F54-4150AE2A00C0}" type="datetimeFigureOut">
              <a:rPr lang="ko-KR" altLang="en-US" smtClean="0"/>
              <a:t>2012-10-11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41060C-A027-4599-A2FC-43F7C70C9E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A0A1-B9F4-4D2A-9F54-4150AE2A00C0}" type="datetimeFigureOut">
              <a:rPr lang="ko-KR" altLang="en-US" smtClean="0"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60C-A027-4599-A2FC-43F7C70C9E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A0A1-B9F4-4D2A-9F54-4150AE2A00C0}" type="datetimeFigureOut">
              <a:rPr lang="ko-KR" altLang="en-US" smtClean="0"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60C-A027-4599-A2FC-43F7C70C9E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DFA0A1-B9F4-4D2A-9F54-4150AE2A00C0}" type="datetimeFigureOut">
              <a:rPr lang="ko-KR" altLang="en-US" smtClean="0"/>
              <a:t>2012-10-11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41060C-A027-4599-A2FC-43F7C70C9E4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DFA0A1-B9F4-4D2A-9F54-4150AE2A00C0}" type="datetimeFigureOut">
              <a:rPr lang="ko-KR" altLang="en-US" smtClean="0"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41060C-A027-4599-A2FC-43F7C70C9E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A0A1-B9F4-4D2A-9F54-4150AE2A00C0}" type="datetimeFigureOut">
              <a:rPr lang="ko-KR" altLang="en-US" smtClean="0"/>
              <a:t>2012-10-11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60C-A027-4599-A2FC-43F7C70C9E4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A0A1-B9F4-4D2A-9F54-4150AE2A00C0}" type="datetimeFigureOut">
              <a:rPr lang="ko-KR" altLang="en-US" smtClean="0"/>
              <a:t>2012-10-11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60C-A027-4599-A2FC-43F7C70C9E4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DFA0A1-B9F4-4D2A-9F54-4150AE2A00C0}" type="datetimeFigureOut">
              <a:rPr lang="ko-KR" altLang="en-US" smtClean="0"/>
              <a:t>2012-10-11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41060C-A027-4599-A2FC-43F7C70C9E4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A0A1-B9F4-4D2A-9F54-4150AE2A00C0}" type="datetimeFigureOut">
              <a:rPr lang="ko-KR" altLang="en-US" smtClean="0"/>
              <a:t>2012-10-11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60C-A027-4599-A2FC-43F7C70C9E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DFA0A1-B9F4-4D2A-9F54-4150AE2A00C0}" type="datetimeFigureOut">
              <a:rPr lang="ko-KR" altLang="en-US" smtClean="0"/>
              <a:t>2012-10-11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41060C-A027-4599-A2FC-43F7C70C9E4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DFA0A1-B9F4-4D2A-9F54-4150AE2A00C0}" type="datetimeFigureOut">
              <a:rPr lang="ko-KR" altLang="en-US" smtClean="0"/>
              <a:t>2012-10-11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41060C-A027-4599-A2FC-43F7C70C9E4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DFA0A1-B9F4-4D2A-9F54-4150AE2A00C0}" type="datetimeFigureOut">
              <a:rPr lang="ko-KR" altLang="en-US" smtClean="0"/>
              <a:t>2012-10-11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41060C-A027-4599-A2FC-43F7C70C9E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5400" dirty="0" smtClean="0"/>
              <a:t>Warmer Activity</a:t>
            </a: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sii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352928" cy="4968552"/>
          </a:xfrm>
        </p:spPr>
      </p:pic>
      <p:sp>
        <p:nvSpPr>
          <p:cNvPr id="5" name="TextBox 4"/>
          <p:cNvSpPr txBox="1"/>
          <p:nvPr/>
        </p:nvSpPr>
        <p:spPr>
          <a:xfrm>
            <a:off x="539552" y="5661248"/>
            <a:ext cx="730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 </a:t>
            </a:r>
            <a:r>
              <a:rPr lang="en-US" altLang="ko-KR" sz="3600" b="1" dirty="0" smtClean="0"/>
              <a:t>You should have studied hard. </a:t>
            </a:r>
            <a:r>
              <a:rPr lang="en-US" altLang="ko-KR" dirty="0" smtClean="0"/>
              <a:t>“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661248"/>
            <a:ext cx="7527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 </a:t>
            </a:r>
            <a:r>
              <a:rPr lang="en-US" altLang="ko-KR" sz="3600" b="1" dirty="0" smtClean="0"/>
              <a:t>You should have done exercise. </a:t>
            </a:r>
            <a:r>
              <a:rPr lang="en-US" altLang="ko-KR" dirty="0" smtClean="0"/>
              <a:t>“</a:t>
            </a:r>
            <a:endParaRPr lang="ko-KR" altLang="en-US" dirty="0"/>
          </a:p>
        </p:txBody>
      </p:sp>
      <p:pic>
        <p:nvPicPr>
          <p:cNvPr id="7" name="내용 개체 틀 6" descr="sii2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280920" cy="511256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sii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424936" cy="5184576"/>
          </a:xfrm>
        </p:spPr>
      </p:pic>
      <p:sp>
        <p:nvSpPr>
          <p:cNvPr id="5" name="TextBox 4"/>
          <p:cNvSpPr txBox="1"/>
          <p:nvPr/>
        </p:nvSpPr>
        <p:spPr>
          <a:xfrm>
            <a:off x="539552" y="5661248"/>
            <a:ext cx="752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 </a:t>
            </a:r>
            <a:r>
              <a:rPr lang="en-US" altLang="ko-KR" sz="3600" b="1" dirty="0" smtClean="0"/>
              <a:t>You should have told the truth. </a:t>
            </a:r>
            <a:r>
              <a:rPr lang="en-US" altLang="ko-KR" dirty="0" smtClean="0"/>
              <a:t>“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sii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2653" y="188640"/>
            <a:ext cx="8382670" cy="4824536"/>
          </a:xfrm>
        </p:spPr>
      </p:pic>
      <p:sp>
        <p:nvSpPr>
          <p:cNvPr id="5" name="TextBox 4"/>
          <p:cNvSpPr txBox="1"/>
          <p:nvPr/>
        </p:nvSpPr>
        <p:spPr>
          <a:xfrm>
            <a:off x="539552" y="5661248"/>
            <a:ext cx="8030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 </a:t>
            </a:r>
            <a:r>
              <a:rPr lang="en-US" altLang="ko-KR" sz="3200" b="1" dirty="0" smtClean="0"/>
              <a:t>You </a:t>
            </a:r>
            <a:r>
              <a:rPr lang="en-US" altLang="ko-KR" sz="3200" b="1" dirty="0" smtClean="0"/>
              <a:t>should have taken your umbrella</a:t>
            </a:r>
            <a:r>
              <a:rPr lang="en-US" altLang="ko-KR" sz="3200" b="1" dirty="0" smtClean="0"/>
              <a:t>. </a:t>
            </a:r>
            <a:r>
              <a:rPr lang="en-US" altLang="ko-KR" dirty="0" smtClean="0"/>
              <a:t>“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75656" y="2204864"/>
            <a:ext cx="2592288" cy="23762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352928" cy="2880320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endParaRPr lang="en-US" altLang="ko-KR" dirty="0" smtClean="0"/>
          </a:p>
          <a:p>
            <a:r>
              <a:rPr lang="en-US" altLang="ko-KR" sz="3500" dirty="0" smtClean="0"/>
              <a:t> </a:t>
            </a:r>
            <a:r>
              <a:rPr lang="en-US" altLang="ko-KR" sz="3500" b="1" dirty="0" smtClean="0"/>
              <a:t>You should have studied hard.</a:t>
            </a:r>
          </a:p>
          <a:p>
            <a:r>
              <a:rPr lang="en-US" altLang="ko-KR" sz="3500" b="1" dirty="0" smtClean="0"/>
              <a:t> </a:t>
            </a:r>
            <a:r>
              <a:rPr lang="en-US" altLang="ko-KR" sz="3500" b="1" dirty="0" smtClean="0"/>
              <a:t>You should have done exercise.</a:t>
            </a:r>
          </a:p>
          <a:p>
            <a:r>
              <a:rPr lang="en-US" altLang="ko-KR" sz="3500" b="1" dirty="0" smtClean="0"/>
              <a:t> </a:t>
            </a:r>
            <a:r>
              <a:rPr lang="en-US" altLang="ko-KR" sz="3500" b="1" dirty="0" smtClean="0"/>
              <a:t>You should have told the truth.</a:t>
            </a:r>
          </a:p>
          <a:p>
            <a:r>
              <a:rPr lang="en-US" altLang="ko-KR" sz="3500" b="1" dirty="0" smtClean="0"/>
              <a:t> </a:t>
            </a:r>
            <a:r>
              <a:rPr lang="en-US" altLang="ko-KR" sz="3500" b="1" dirty="0" smtClean="0"/>
              <a:t>You should have taken your umbrella.</a:t>
            </a:r>
          </a:p>
          <a:p>
            <a:pPr>
              <a:buNone/>
            </a:pPr>
            <a:endParaRPr lang="en-US" altLang="ko-KR" sz="3600" dirty="0" smtClean="0"/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195736" y="1124744"/>
            <a:ext cx="5688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+Past Participle</a:t>
            </a:r>
            <a:endParaRPr lang="en-US" altLang="ko-K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539552" y="1700808"/>
          <a:ext cx="7931224" cy="35569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38536"/>
                <a:gridCol w="1512168"/>
                <a:gridCol w="1152128"/>
                <a:gridCol w="3528392"/>
              </a:tblGrid>
              <a:tr h="8892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1" dirty="0" smtClean="0">
                          <a:solidFill>
                            <a:sysClr val="windowText" lastClr="00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I</a:t>
                      </a:r>
                      <a:endParaRPr lang="ko-KR" altLang="en-US" sz="2800" b="1" dirty="0">
                        <a:solidFill>
                          <a:sysClr val="windowText" lastClr="000000"/>
                        </a:solidFill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en-US" altLang="ko-KR" sz="2800" b="1" dirty="0" smtClean="0">
                        <a:latin typeface="Cambria Math" pitchFamily="18" charset="0"/>
                        <a:ea typeface="Cambria Math" pitchFamily="18" charset="0"/>
                        <a:cs typeface="Arial Unicode MS" pitchFamily="50" charset="-127"/>
                      </a:endParaRPr>
                    </a:p>
                    <a:p>
                      <a:pPr latinLnBrk="1"/>
                      <a:r>
                        <a:rPr lang="en-US" altLang="ko-KR" sz="2800" b="1" dirty="0" smtClean="0"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should</a:t>
                      </a:r>
                      <a:endParaRPr lang="ko-KR" altLang="en-US" sz="2800" b="1" dirty="0"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sz="3600" b="1" dirty="0" smtClean="0">
                        <a:latin typeface="Cambria Math" pitchFamily="18" charset="0"/>
                        <a:ea typeface="Cambria Math" pitchFamily="18" charset="0"/>
                        <a:cs typeface="Arial Unicode MS" pitchFamily="50" charset="-127"/>
                      </a:endParaRPr>
                    </a:p>
                    <a:p>
                      <a:pPr algn="ctr" latinLnBrk="1"/>
                      <a:endParaRPr lang="en-US" altLang="ko-KR" sz="3600" b="1" dirty="0" smtClean="0">
                        <a:latin typeface="Cambria Math" pitchFamily="18" charset="0"/>
                        <a:ea typeface="Cambria Math" pitchFamily="18" charset="0"/>
                        <a:cs typeface="Arial Unicode MS" pitchFamily="50" charset="-127"/>
                      </a:endParaRPr>
                    </a:p>
                    <a:p>
                      <a:pPr algn="ctr" latinLnBrk="1"/>
                      <a:r>
                        <a:rPr lang="en-US" altLang="ko-KR" sz="3600" b="1" dirty="0" smtClean="0"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have</a:t>
                      </a:r>
                      <a:endParaRPr lang="ko-KR" altLang="en-US" sz="3600" b="1" dirty="0"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600" b="1" dirty="0" smtClean="0">
                          <a:latin typeface="Cambria Math" pitchFamily="18" charset="0"/>
                          <a:ea typeface="Arial Unicode MS" pitchFamily="50" charset="-127"/>
                          <a:cs typeface="Arial Unicode MS" pitchFamily="50" charset="-127"/>
                        </a:rPr>
                        <a:t>studied hard.</a:t>
                      </a:r>
                      <a:endParaRPr lang="ko-KR" altLang="en-US" sz="3600" b="1" dirty="0"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92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1" dirty="0" smtClean="0">
                          <a:solidFill>
                            <a:sysClr val="windowText" lastClr="00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You </a:t>
                      </a:r>
                      <a:endParaRPr lang="ko-KR" altLang="en-US" sz="2800" b="1" dirty="0">
                        <a:solidFill>
                          <a:sysClr val="windowText" lastClr="000000"/>
                        </a:solidFill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600" b="1" dirty="0" smtClean="0">
                          <a:latin typeface="Cambria Math" pitchFamily="18" charset="0"/>
                          <a:ea typeface="Arial Unicode MS" pitchFamily="50" charset="-127"/>
                          <a:cs typeface="Arial Unicode MS" pitchFamily="50" charset="-127"/>
                        </a:rPr>
                        <a:t>done exercise.</a:t>
                      </a:r>
                      <a:endParaRPr lang="ko-KR" altLang="en-US" sz="3600" b="1" dirty="0"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92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1" dirty="0" smtClean="0">
                          <a:solidFill>
                            <a:sysClr val="windowText" lastClr="00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He / She</a:t>
                      </a:r>
                      <a:endParaRPr lang="ko-KR" altLang="en-US" sz="2800" b="1" dirty="0">
                        <a:solidFill>
                          <a:sysClr val="windowText" lastClr="000000"/>
                        </a:solidFill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en-US" altLang="ko-KR" sz="2800" b="1" dirty="0" smtClean="0">
                        <a:latin typeface="Cambria Math" pitchFamily="18" charset="0"/>
                        <a:ea typeface="Cambria Math" pitchFamily="18" charset="0"/>
                        <a:cs typeface="Arial Unicode MS" pitchFamily="50" charset="-127"/>
                      </a:endParaRPr>
                    </a:p>
                    <a:p>
                      <a:pPr latinLnBrk="1"/>
                      <a:r>
                        <a:rPr lang="en-US" altLang="ko-KR" sz="2800" b="1" dirty="0" smtClean="0"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ought</a:t>
                      </a:r>
                      <a:r>
                        <a:rPr lang="en-US" altLang="ko-KR" sz="2800" b="1" baseline="0" dirty="0" smtClean="0"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  </a:t>
                      </a:r>
                      <a:r>
                        <a:rPr lang="en-US" altLang="ko-KR" sz="2800" b="1" dirty="0" smtClean="0"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to</a:t>
                      </a:r>
                      <a:endParaRPr lang="ko-KR" altLang="en-US" sz="2800" b="1" dirty="0"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600" b="1" dirty="0" smtClean="0">
                          <a:latin typeface="Cambria Math" pitchFamily="18" charset="0"/>
                          <a:ea typeface="Arial Unicode MS" pitchFamily="50" charset="-127"/>
                          <a:cs typeface="Arial Unicode MS" pitchFamily="50" charset="-127"/>
                        </a:rPr>
                        <a:t>told</a:t>
                      </a:r>
                      <a:r>
                        <a:rPr lang="en-US" altLang="ko-KR" sz="3600" b="1" baseline="0" dirty="0" smtClean="0">
                          <a:latin typeface="Cambria Math" pitchFamily="18" charset="0"/>
                          <a:ea typeface="Arial Unicode MS" pitchFamily="50" charset="-127"/>
                          <a:cs typeface="Arial Unicode MS" pitchFamily="50" charset="-127"/>
                        </a:rPr>
                        <a:t> the truth.</a:t>
                      </a:r>
                      <a:endParaRPr lang="ko-KR" altLang="en-US" sz="3600" b="1" dirty="0"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92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1" dirty="0" smtClean="0">
                          <a:solidFill>
                            <a:sysClr val="windowText" lastClr="00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We / They</a:t>
                      </a:r>
                      <a:endParaRPr lang="ko-KR" altLang="en-US" sz="2800" b="1" dirty="0">
                        <a:solidFill>
                          <a:sysClr val="windowText" lastClr="000000"/>
                        </a:solidFill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600" b="1" dirty="0" smtClean="0">
                          <a:latin typeface="Cambria Math" pitchFamily="18" charset="0"/>
                          <a:ea typeface="Arial Unicode MS" pitchFamily="50" charset="-127"/>
                          <a:cs typeface="Arial Unicode MS" pitchFamily="50" charset="-127"/>
                        </a:rPr>
                        <a:t>taken umbrella.</a:t>
                      </a:r>
                      <a:endParaRPr lang="ko-KR" altLang="en-US" sz="3600" b="1" dirty="0"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611560" y="620688"/>
            <a:ext cx="76556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should have +past 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participle</a:t>
            </a:r>
            <a:endParaRPr lang="ko-KR" altLang="ko-K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</TotalTime>
  <Words>100</Words>
  <Application>Microsoft Office PowerPoint</Application>
  <PresentationFormat>화면 슬라이드 쇼(4:3)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오렌지</vt:lpstr>
      <vt:lpstr>Warmer Activity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ExTra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Warmer Activity</dc:title>
  <dc:creator>XP_USER</dc:creator>
  <cp:lastModifiedBy>XP_USER</cp:lastModifiedBy>
  <cp:revision>20</cp:revision>
  <dcterms:created xsi:type="dcterms:W3CDTF">2012-10-11T09:30:16Z</dcterms:created>
  <dcterms:modified xsi:type="dcterms:W3CDTF">2012-10-11T12:46:35Z</dcterms:modified>
</cp:coreProperties>
</file>