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C6A2-ADFB-426B-9AFB-901E6A313F56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8E3B-0CDC-4927-A844-5799ECE7C8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268760"/>
            <a:ext cx="2736304" cy="24482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5486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Used to game 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54868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Name: </a:t>
            </a:r>
            <a:endParaRPr lang="ko-KR" altLang="en-US" dirty="0"/>
          </a:p>
        </p:txBody>
      </p:sp>
      <p:pic>
        <p:nvPicPr>
          <p:cNvPr id="12" name="그림 11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2736304" cy="2448272"/>
          </a:xfrm>
          <a:prstGeom prst="rect">
            <a:avLst/>
          </a:prstGeom>
        </p:spPr>
      </p:pic>
      <p:pic>
        <p:nvPicPr>
          <p:cNvPr id="13" name="그림 12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149080"/>
            <a:ext cx="2736304" cy="2448272"/>
          </a:xfrm>
          <a:prstGeom prst="rect">
            <a:avLst/>
          </a:prstGeom>
        </p:spPr>
      </p:pic>
      <p:pic>
        <p:nvPicPr>
          <p:cNvPr id="14" name="그림 13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149080"/>
            <a:ext cx="2736304" cy="2448272"/>
          </a:xfrm>
          <a:prstGeom prst="rect">
            <a:avLst/>
          </a:prstGeom>
        </p:spPr>
      </p:pic>
      <p:pic>
        <p:nvPicPr>
          <p:cNvPr id="15" name="그림 14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149080"/>
            <a:ext cx="2736304" cy="2448272"/>
          </a:xfrm>
          <a:prstGeom prst="rect">
            <a:avLst/>
          </a:prstGeom>
        </p:spPr>
      </p:pic>
      <p:pic>
        <p:nvPicPr>
          <p:cNvPr id="16" name="그림 15" descr="ugcCA6OI2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2736304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ug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3528392" cy="3409814"/>
          </a:xfrm>
        </p:spPr>
      </p:pic>
      <p:pic>
        <p:nvPicPr>
          <p:cNvPr id="5" name="그림 4" descr="ugcCA1FRG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48680"/>
            <a:ext cx="2492584" cy="4464496"/>
          </a:xfrm>
          <a:prstGeom prst="rect">
            <a:avLst/>
          </a:prstGeom>
        </p:spPr>
      </p:pic>
      <p:pic>
        <p:nvPicPr>
          <p:cNvPr id="6" name="그림 5" descr="ugcCA7N5RX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212976"/>
            <a:ext cx="3096344" cy="2866628"/>
          </a:xfrm>
          <a:prstGeom prst="rect">
            <a:avLst/>
          </a:prstGeom>
        </p:spPr>
      </p:pic>
      <p:pic>
        <p:nvPicPr>
          <p:cNvPr id="7" name="그림 6" descr="ugcCABQKQQ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476672"/>
            <a:ext cx="3600400" cy="2814484"/>
          </a:xfrm>
          <a:prstGeom prst="rect">
            <a:avLst/>
          </a:prstGeom>
        </p:spPr>
      </p:pic>
      <p:pic>
        <p:nvPicPr>
          <p:cNvPr id="8" name="그림 7" descr="ugcCAHE648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88640"/>
            <a:ext cx="2592288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재윤이~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640960" cy="66693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39552" y="2996952"/>
          <a:ext cx="820891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384376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We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They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She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It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chemeClr val="accent2"/>
                          </a:solidFill>
                        </a:rPr>
                        <a:t>    used</a:t>
                      </a:r>
                      <a:r>
                        <a:rPr lang="en-US" altLang="ko-KR" baseline="0" dirty="0" smtClean="0">
                          <a:solidFill>
                            <a:schemeClr val="accent2"/>
                          </a:solidFill>
                        </a:rPr>
                        <a:t> to </a:t>
                      </a:r>
                      <a:endParaRPr lang="ko-KR" alt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smtClean="0">
                          <a:solidFill>
                            <a:schemeClr val="accent3"/>
                          </a:solidFill>
                        </a:rPr>
                        <a:t>work </a:t>
                      </a: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have </a:t>
                      </a:r>
                    </a:p>
                    <a:p>
                      <a:pPr latinLnBrk="1"/>
                      <a:r>
                        <a:rPr lang="en-US" altLang="ko-KR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play </a:t>
                      </a:r>
                    </a:p>
                    <a:p>
                      <a:pPr latinLnBrk="1"/>
                      <a:endParaRPr lang="en-US" altLang="ko-KR" dirty="0" smtClean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chemeClr val="accent3"/>
                          </a:solidFill>
                        </a:rPr>
                        <a:t> in a factory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a piano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tennis </a:t>
                      </a:r>
                      <a:endParaRPr lang="ko-KR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u="sng" dirty="0" smtClean="0"/>
              <a:t>used to Form </a:t>
            </a:r>
            <a:endParaRPr lang="ko-KR" alt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628800"/>
            <a:ext cx="609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Choose ‘ used to’  or present simple  ‘I play or he lives’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780928"/>
            <a:ext cx="66189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I _______________ tennis. I stopped playing a few years ago.</a:t>
            </a:r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Do you play any sports? </a:t>
            </a:r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/>
            <a:r>
              <a:rPr lang="en-US" altLang="ko-KR" dirty="0" smtClean="0"/>
              <a:t>     yes, I ____________ basketball.  </a:t>
            </a:r>
          </a:p>
          <a:p>
            <a:pPr marL="342900" indent="-342900"/>
            <a:endParaRPr lang="en-US" altLang="ko-KR" dirty="0" smtClean="0"/>
          </a:p>
          <a:p>
            <a:pPr marL="342900" indent="-342900"/>
            <a:r>
              <a:rPr lang="en-US" altLang="ko-KR" dirty="0" smtClean="0"/>
              <a:t>3. Do you have a car? </a:t>
            </a:r>
          </a:p>
          <a:p>
            <a:pPr marL="342900" indent="-342900"/>
            <a:endParaRPr lang="en-US" altLang="ko-KR" dirty="0" smtClean="0"/>
          </a:p>
          <a:p>
            <a:pPr marL="342900" indent="-342900"/>
            <a:r>
              <a:rPr lang="en-US" altLang="ko-KR" dirty="0" smtClean="0"/>
              <a:t>    No, I ____________________ one, but I sold out. 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94</Words>
  <Application>Microsoft Office PowerPoint</Application>
  <PresentationFormat>화면 슬라이드 쇼(4:3)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홍승룡 이재윤</dc:creator>
  <cp:lastModifiedBy>홍승룡 이재윤</cp:lastModifiedBy>
  <cp:revision>14</cp:revision>
  <dcterms:created xsi:type="dcterms:W3CDTF">2012-10-19T13:30:11Z</dcterms:created>
  <dcterms:modified xsi:type="dcterms:W3CDTF">2012-10-19T18:32:35Z</dcterms:modified>
</cp:coreProperties>
</file>