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</p:sldIdLst>
  <p:sldSz cx="9144000" cy="6858000" type="screen4x3"/>
  <p:notesSz cx="9993313" cy="68675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A0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BE89-37A0-41B2-A26A-D4B823550F4F}" type="datetimeFigureOut">
              <a:rPr lang="ko-KR" altLang="en-US" smtClean="0"/>
              <a:t>2012-11-18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7079-9D83-4D75-A9ED-CEE49ECB6A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8703"/>
            <a:ext cx="9253899" cy="498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그룹 77"/>
          <p:cNvGrpSpPr/>
          <p:nvPr/>
        </p:nvGrpSpPr>
        <p:grpSpPr>
          <a:xfrm>
            <a:off x="0" y="0"/>
            <a:ext cx="9144000" cy="1862048"/>
            <a:chOff x="0" y="0"/>
            <a:chExt cx="6858000" cy="2482731"/>
          </a:xfrm>
        </p:grpSpPr>
        <p:sp>
          <p:nvSpPr>
            <p:cNvPr id="76" name="모서리가 둥근 직사각형 75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Kate</a:t>
              </a:r>
              <a:endParaRPr lang="ko-KR" altLang="en-US" sz="11500" b="1" dirty="0"/>
            </a:p>
          </p:txBody>
        </p:sp>
      </p:grpSp>
      <p:grpSp>
        <p:nvGrpSpPr>
          <p:cNvPr id="79" name="그룹 78"/>
          <p:cNvGrpSpPr/>
          <p:nvPr/>
        </p:nvGrpSpPr>
        <p:grpSpPr>
          <a:xfrm>
            <a:off x="-32" y="1500174"/>
            <a:ext cx="9144032" cy="1862048"/>
            <a:chOff x="0" y="0"/>
            <a:chExt cx="6858024" cy="2482731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4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Ian</a:t>
              </a:r>
              <a:endParaRPr lang="ko-KR" altLang="en-US" sz="11500" b="1" dirty="0"/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-32" y="2996877"/>
            <a:ext cx="9144032" cy="1865543"/>
            <a:chOff x="0" y="0"/>
            <a:chExt cx="6858024" cy="2487391"/>
          </a:xfrm>
        </p:grpSpPr>
        <p:sp>
          <p:nvSpPr>
            <p:cNvPr id="83" name="모서리가 둥근 직사각형 82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" y="466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Tina</a:t>
              </a:r>
              <a:endParaRPr lang="ko-KR" altLang="en-US" sz="11500" b="1" dirty="0"/>
            </a:p>
          </p:txBody>
        </p:sp>
      </p:grpSp>
      <p:grpSp>
        <p:nvGrpSpPr>
          <p:cNvPr id="85" name="그룹 84"/>
          <p:cNvGrpSpPr/>
          <p:nvPr/>
        </p:nvGrpSpPr>
        <p:grpSpPr>
          <a:xfrm>
            <a:off x="0" y="4500570"/>
            <a:ext cx="9144000" cy="1862048"/>
            <a:chOff x="0" y="0"/>
            <a:chExt cx="6858000" cy="2482731"/>
          </a:xfrm>
        </p:grpSpPr>
        <p:sp>
          <p:nvSpPr>
            <p:cNvPr id="86" name="모서리가 둥근 직사각형 85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Jenny</a:t>
              </a:r>
              <a:endParaRPr lang="ko-KR" altLang="en-US" sz="11500" b="1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7"/>
          <p:cNvGrpSpPr/>
          <p:nvPr/>
        </p:nvGrpSpPr>
        <p:grpSpPr>
          <a:xfrm>
            <a:off x="0" y="0"/>
            <a:ext cx="9144000" cy="1862048"/>
            <a:chOff x="0" y="0"/>
            <a:chExt cx="6858000" cy="2482731"/>
          </a:xfrm>
        </p:grpSpPr>
        <p:sp>
          <p:nvSpPr>
            <p:cNvPr id="76" name="모서리가 둥근 직사각형 75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err="1" smtClean="0"/>
                <a:t>Lina</a:t>
              </a:r>
              <a:endParaRPr lang="ko-KR" altLang="en-US" sz="11500" b="1" dirty="0"/>
            </a:p>
          </p:txBody>
        </p:sp>
      </p:grpSp>
      <p:grpSp>
        <p:nvGrpSpPr>
          <p:cNvPr id="3" name="그룹 78"/>
          <p:cNvGrpSpPr/>
          <p:nvPr/>
        </p:nvGrpSpPr>
        <p:grpSpPr>
          <a:xfrm>
            <a:off x="0" y="1500174"/>
            <a:ext cx="9144000" cy="1862048"/>
            <a:chOff x="0" y="0"/>
            <a:chExt cx="6858000" cy="2482731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err="1" smtClean="0"/>
                <a:t>Jenise</a:t>
              </a:r>
              <a:endParaRPr lang="ko-KR" altLang="en-US" sz="11500" b="1" dirty="0"/>
            </a:p>
          </p:txBody>
        </p:sp>
      </p:grpSp>
      <p:grpSp>
        <p:nvGrpSpPr>
          <p:cNvPr id="4" name="그룹 81"/>
          <p:cNvGrpSpPr/>
          <p:nvPr/>
        </p:nvGrpSpPr>
        <p:grpSpPr>
          <a:xfrm>
            <a:off x="-32" y="3000372"/>
            <a:ext cx="9144032" cy="1862048"/>
            <a:chOff x="0" y="0"/>
            <a:chExt cx="6858024" cy="2482731"/>
          </a:xfrm>
        </p:grpSpPr>
        <p:sp>
          <p:nvSpPr>
            <p:cNvPr id="83" name="모서리가 둥근 직사각형 82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Esther</a:t>
              </a:r>
              <a:endParaRPr lang="ko-KR" altLang="en-US" sz="11500" b="1" dirty="0"/>
            </a:p>
          </p:txBody>
        </p:sp>
      </p:grpSp>
      <p:grpSp>
        <p:nvGrpSpPr>
          <p:cNvPr id="5" name="그룹 84"/>
          <p:cNvGrpSpPr/>
          <p:nvPr/>
        </p:nvGrpSpPr>
        <p:grpSpPr>
          <a:xfrm>
            <a:off x="0" y="4500570"/>
            <a:ext cx="9144000" cy="1862048"/>
            <a:chOff x="0" y="0"/>
            <a:chExt cx="6858000" cy="2482731"/>
          </a:xfrm>
        </p:grpSpPr>
        <p:sp>
          <p:nvSpPr>
            <p:cNvPr id="86" name="모서리가 둥근 직사각형 85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D4EA0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Jennifer</a:t>
              </a:r>
              <a:endParaRPr lang="ko-KR" altLang="en-US" sz="11500" b="1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77"/>
          <p:cNvGrpSpPr/>
          <p:nvPr/>
        </p:nvGrpSpPr>
        <p:grpSpPr>
          <a:xfrm>
            <a:off x="0" y="0"/>
            <a:ext cx="9144000" cy="1862048"/>
            <a:chOff x="0" y="0"/>
            <a:chExt cx="6858000" cy="2482731"/>
          </a:xfrm>
        </p:grpSpPr>
        <p:sp>
          <p:nvSpPr>
            <p:cNvPr id="76" name="모서리가 둥근 직사각형 75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Ben</a:t>
              </a:r>
              <a:endParaRPr lang="ko-KR" altLang="en-US" sz="11500" b="1" dirty="0"/>
            </a:p>
          </p:txBody>
        </p:sp>
      </p:grpSp>
      <p:grpSp>
        <p:nvGrpSpPr>
          <p:cNvPr id="3" name="그룹 78"/>
          <p:cNvGrpSpPr/>
          <p:nvPr/>
        </p:nvGrpSpPr>
        <p:grpSpPr>
          <a:xfrm>
            <a:off x="0" y="1500174"/>
            <a:ext cx="9144000" cy="1862048"/>
            <a:chOff x="0" y="0"/>
            <a:chExt cx="6858000" cy="2482731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Ben</a:t>
              </a:r>
              <a:endParaRPr lang="ko-KR" altLang="en-US" sz="11500" b="1" dirty="0"/>
            </a:p>
          </p:txBody>
        </p:sp>
      </p:grpSp>
      <p:grpSp>
        <p:nvGrpSpPr>
          <p:cNvPr id="4" name="그룹 81"/>
          <p:cNvGrpSpPr/>
          <p:nvPr/>
        </p:nvGrpSpPr>
        <p:grpSpPr>
          <a:xfrm>
            <a:off x="-32" y="3000372"/>
            <a:ext cx="9144032" cy="1862048"/>
            <a:chOff x="0" y="0"/>
            <a:chExt cx="6858024" cy="2482731"/>
          </a:xfrm>
        </p:grpSpPr>
        <p:sp>
          <p:nvSpPr>
            <p:cNvPr id="83" name="모서리가 둥근 직사각형 82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Ben</a:t>
              </a:r>
              <a:endParaRPr lang="ko-KR" altLang="en-US" sz="11500" b="1" dirty="0"/>
            </a:p>
          </p:txBody>
        </p:sp>
      </p:grpSp>
      <p:grpSp>
        <p:nvGrpSpPr>
          <p:cNvPr id="5" name="그룹 84"/>
          <p:cNvGrpSpPr/>
          <p:nvPr/>
        </p:nvGrpSpPr>
        <p:grpSpPr>
          <a:xfrm>
            <a:off x="0" y="4500570"/>
            <a:ext cx="9144000" cy="1862048"/>
            <a:chOff x="0" y="0"/>
            <a:chExt cx="6858000" cy="2482731"/>
          </a:xfrm>
        </p:grpSpPr>
        <p:sp>
          <p:nvSpPr>
            <p:cNvPr id="86" name="모서리가 둥근 직사각형 85"/>
            <p:cNvSpPr/>
            <p:nvPr/>
          </p:nvSpPr>
          <p:spPr>
            <a:xfrm>
              <a:off x="0" y="0"/>
              <a:ext cx="6858000" cy="1857356"/>
            </a:xfrm>
            <a:prstGeom prst="roundRect">
              <a:avLst/>
            </a:prstGeom>
            <a:solidFill>
              <a:srgbClr val="D4EA0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0" y="0"/>
              <a:ext cx="6858000" cy="248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500" b="1" dirty="0" smtClean="0"/>
                <a:t>Ben</a:t>
              </a:r>
              <a:endParaRPr lang="ko-KR" altLang="en-US" sz="11500" b="1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/>
          <p:cNvGrpSpPr/>
          <p:nvPr/>
        </p:nvGrpSpPr>
        <p:grpSpPr>
          <a:xfrm rot="16200000">
            <a:off x="2884289" y="-2884290"/>
            <a:ext cx="3375423" cy="9144000"/>
            <a:chOff x="0" y="0"/>
            <a:chExt cx="6858004" cy="9120959"/>
          </a:xfrm>
        </p:grpSpPr>
        <p:sp>
          <p:nvSpPr>
            <p:cNvPr id="15" name="모서리가 둥근 직사각형 14"/>
            <p:cNvSpPr/>
            <p:nvPr/>
          </p:nvSpPr>
          <p:spPr>
            <a:xfrm>
              <a:off x="0" y="0"/>
              <a:ext cx="6858000" cy="912095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 rot="5400000">
              <a:off x="-535809" y="4464843"/>
              <a:ext cx="79296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>
              <a:off x="571480" y="1285852"/>
              <a:ext cx="57864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85793" y="632790"/>
              <a:ext cx="2714645" cy="706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latin typeface="HY강B" pitchFamily="18" charset="-127"/>
                  <a:ea typeface="HY강B" pitchFamily="18" charset="-127"/>
                </a:rPr>
                <a:t>I think I am …</a:t>
              </a:r>
              <a:endParaRPr lang="ko-KR" altLang="en-US" sz="2000" dirty="0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3314" y="632791"/>
              <a:ext cx="3214690" cy="706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latin typeface="HY강B" pitchFamily="18" charset="-127"/>
                  <a:ea typeface="HY강B" pitchFamily="18" charset="-127"/>
                </a:rPr>
                <a:t>I want to be…</a:t>
              </a:r>
              <a:endParaRPr lang="ko-KR" altLang="en-US" sz="2000" dirty="0"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 rot="16200000">
            <a:off x="2884258" y="598313"/>
            <a:ext cx="3375422" cy="9144000"/>
            <a:chOff x="0" y="0"/>
            <a:chExt cx="6858000" cy="9120959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0" y="0"/>
              <a:ext cx="6858000" cy="912095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9900"/>
                </a:solidFill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 rot="5400000">
              <a:off x="-535809" y="4464843"/>
              <a:ext cx="79296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571480" y="1285852"/>
              <a:ext cx="578647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85794" y="632789"/>
              <a:ext cx="2714644" cy="706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latin typeface="HY강B" pitchFamily="18" charset="-127"/>
                  <a:ea typeface="HY강B" pitchFamily="18" charset="-127"/>
                </a:rPr>
                <a:t>I think I am …</a:t>
              </a:r>
              <a:endParaRPr lang="ko-KR" altLang="en-US" sz="2000" dirty="0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43313" y="632790"/>
              <a:ext cx="2997020" cy="706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latin typeface="HY강B" pitchFamily="18" charset="-127"/>
                  <a:ea typeface="HY강B" pitchFamily="18" charset="-127"/>
                </a:rPr>
                <a:t>I want to be… </a:t>
              </a:r>
              <a:endParaRPr lang="ko-KR" altLang="en-US" sz="2000" dirty="0"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직선 연결선 18"/>
          <p:cNvCxnSpPr/>
          <p:nvPr/>
        </p:nvCxnSpPr>
        <p:spPr>
          <a:xfrm>
            <a:off x="4499992" y="116632"/>
            <a:ext cx="0" cy="6552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모서리가 둥근 직사각형 19"/>
          <p:cNvSpPr/>
          <p:nvPr/>
        </p:nvSpPr>
        <p:spPr>
          <a:xfrm>
            <a:off x="539552" y="260648"/>
            <a:ext cx="3384376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403648" y="217647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Positive</a:t>
            </a:r>
            <a:endParaRPr lang="ko-KR" altLang="en-US" sz="3200" b="1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5076056" y="265931"/>
            <a:ext cx="3384376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940152" y="22293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Negative</a:t>
            </a:r>
            <a:endParaRPr lang="ko-KR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95536" y="836712"/>
            <a:ext cx="17281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Honest</a:t>
            </a:r>
          </a:p>
          <a:p>
            <a:r>
              <a:rPr lang="en-US" altLang="ko-KR" b="1" dirty="0" smtClean="0"/>
              <a:t>Funny</a:t>
            </a:r>
          </a:p>
          <a:p>
            <a:r>
              <a:rPr lang="en-US" altLang="ko-KR" b="1" dirty="0" smtClean="0"/>
              <a:t>Confident</a:t>
            </a:r>
          </a:p>
          <a:p>
            <a:r>
              <a:rPr lang="en-US" altLang="ko-KR" b="1" dirty="0" smtClean="0"/>
              <a:t>Easygoing</a:t>
            </a:r>
          </a:p>
          <a:p>
            <a:r>
              <a:rPr lang="en-US" altLang="ko-KR" b="1" dirty="0" smtClean="0"/>
              <a:t>Well-traveled</a:t>
            </a:r>
          </a:p>
          <a:p>
            <a:r>
              <a:rPr lang="en-US" altLang="ko-KR" b="1" dirty="0" smtClean="0"/>
              <a:t>Whiney</a:t>
            </a:r>
          </a:p>
          <a:p>
            <a:r>
              <a:rPr lang="en-US" altLang="ko-KR" b="1" dirty="0" smtClean="0"/>
              <a:t>Romantic</a:t>
            </a:r>
          </a:p>
          <a:p>
            <a:r>
              <a:rPr lang="en-US" altLang="ko-KR" b="1" dirty="0" smtClean="0"/>
              <a:t>Thoughtful</a:t>
            </a:r>
          </a:p>
          <a:p>
            <a:r>
              <a:rPr lang="en-US" altLang="ko-KR" b="1" dirty="0" smtClean="0"/>
              <a:t>Loving</a:t>
            </a:r>
          </a:p>
          <a:p>
            <a:r>
              <a:rPr lang="en-US" altLang="ko-KR" b="1" dirty="0" smtClean="0"/>
              <a:t>Well-spoken</a:t>
            </a:r>
          </a:p>
          <a:p>
            <a:r>
              <a:rPr lang="en-US" altLang="ko-KR" b="1" dirty="0" smtClean="0"/>
              <a:t>Caring</a:t>
            </a:r>
          </a:p>
          <a:p>
            <a:r>
              <a:rPr lang="en-US" altLang="ko-KR" b="1" dirty="0" smtClean="0"/>
              <a:t>Charismatic</a:t>
            </a:r>
          </a:p>
          <a:p>
            <a:r>
              <a:rPr lang="en-US" altLang="ko-KR" b="1" dirty="0" smtClean="0"/>
              <a:t>Kind</a:t>
            </a:r>
          </a:p>
          <a:p>
            <a:r>
              <a:rPr lang="en-US" altLang="ko-KR" b="1" dirty="0" smtClean="0"/>
              <a:t>Punctual</a:t>
            </a:r>
          </a:p>
          <a:p>
            <a:r>
              <a:rPr lang="en-US" altLang="ko-KR" b="1" dirty="0" smtClean="0"/>
              <a:t>Hard-working</a:t>
            </a:r>
          </a:p>
          <a:p>
            <a:r>
              <a:rPr lang="en-US" altLang="ko-KR" b="1" dirty="0" smtClean="0"/>
              <a:t>Capable</a:t>
            </a:r>
          </a:p>
          <a:p>
            <a:r>
              <a:rPr lang="en-US" altLang="ko-KR" b="1" dirty="0" smtClean="0"/>
              <a:t>Outgoing</a:t>
            </a:r>
          </a:p>
          <a:p>
            <a:r>
              <a:rPr lang="en-US" altLang="ko-KR" b="1" dirty="0" smtClean="0"/>
              <a:t>Playful</a:t>
            </a:r>
          </a:p>
          <a:p>
            <a:r>
              <a:rPr lang="en-US" altLang="ko-KR" b="1" dirty="0" smtClean="0"/>
              <a:t>Generous</a:t>
            </a:r>
          </a:p>
          <a:p>
            <a:r>
              <a:rPr lang="en-US" altLang="ko-KR" b="1" dirty="0" smtClean="0"/>
              <a:t>Humble</a:t>
            </a:r>
          </a:p>
          <a:p>
            <a:r>
              <a:rPr lang="en-US" altLang="ko-KR" b="1" dirty="0" smtClean="0"/>
              <a:t>Responsible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03440" y="836712"/>
            <a:ext cx="1872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Shy</a:t>
            </a:r>
          </a:p>
          <a:p>
            <a:r>
              <a:rPr lang="en-US" altLang="ko-KR" b="1" dirty="0" smtClean="0"/>
              <a:t>Strict</a:t>
            </a:r>
          </a:p>
          <a:p>
            <a:r>
              <a:rPr lang="en-US" altLang="ko-KR" b="1" dirty="0" smtClean="0"/>
              <a:t>Talkative</a:t>
            </a:r>
          </a:p>
          <a:p>
            <a:r>
              <a:rPr lang="en-US" altLang="ko-KR" b="1" dirty="0" smtClean="0"/>
              <a:t>Aggressive</a:t>
            </a:r>
          </a:p>
          <a:p>
            <a:r>
              <a:rPr lang="en-US" altLang="ko-KR" b="1" dirty="0" smtClean="0"/>
              <a:t>Self-centered</a:t>
            </a:r>
          </a:p>
          <a:p>
            <a:r>
              <a:rPr lang="en-US" altLang="ko-KR" b="1" dirty="0" smtClean="0"/>
              <a:t>Cold-hearted</a:t>
            </a:r>
          </a:p>
          <a:p>
            <a:r>
              <a:rPr lang="en-US" altLang="ko-KR" b="1" dirty="0" smtClean="0"/>
              <a:t>Boring</a:t>
            </a:r>
          </a:p>
          <a:p>
            <a:r>
              <a:rPr lang="en-US" altLang="ko-KR" b="1" dirty="0" smtClean="0"/>
              <a:t>Controlling</a:t>
            </a:r>
          </a:p>
          <a:p>
            <a:r>
              <a:rPr lang="en-US" altLang="ko-KR" b="1" dirty="0" smtClean="0"/>
              <a:t>Mean</a:t>
            </a:r>
          </a:p>
          <a:p>
            <a:r>
              <a:rPr lang="en-US" altLang="ko-KR" b="1" dirty="0" smtClean="0"/>
              <a:t>Negative</a:t>
            </a:r>
          </a:p>
          <a:p>
            <a:r>
              <a:rPr lang="en-US" altLang="ko-KR" b="1" dirty="0" smtClean="0"/>
              <a:t>Weird</a:t>
            </a:r>
          </a:p>
          <a:p>
            <a:r>
              <a:rPr lang="en-US" altLang="ko-KR" b="1" dirty="0" smtClean="0"/>
              <a:t>Goofy</a:t>
            </a:r>
          </a:p>
          <a:p>
            <a:r>
              <a:rPr lang="en-US" altLang="ko-KR" b="1" dirty="0" smtClean="0"/>
              <a:t>Emotional</a:t>
            </a:r>
          </a:p>
          <a:p>
            <a:r>
              <a:rPr lang="en-US" altLang="ko-KR" b="1" dirty="0" smtClean="0"/>
              <a:t>Messy</a:t>
            </a:r>
          </a:p>
          <a:p>
            <a:r>
              <a:rPr lang="en-US" altLang="ko-KR" b="1" dirty="0" smtClean="0"/>
              <a:t>Moody</a:t>
            </a:r>
          </a:p>
          <a:p>
            <a:r>
              <a:rPr lang="en-US" altLang="ko-KR" b="1" dirty="0" smtClean="0"/>
              <a:t>Picky</a:t>
            </a:r>
          </a:p>
          <a:p>
            <a:r>
              <a:rPr lang="en-US" altLang="ko-KR" b="1" dirty="0" smtClean="0"/>
              <a:t>Rude</a:t>
            </a:r>
          </a:p>
          <a:p>
            <a:r>
              <a:rPr lang="en-US" altLang="ko-KR" b="1" dirty="0" smtClean="0"/>
              <a:t>Disrespectful</a:t>
            </a:r>
          </a:p>
          <a:p>
            <a:r>
              <a:rPr lang="en-US" altLang="ko-KR" b="1" dirty="0" smtClean="0"/>
              <a:t>Obsessive</a:t>
            </a:r>
          </a:p>
          <a:p>
            <a:r>
              <a:rPr lang="en-US" altLang="ko-KR" b="1" dirty="0" smtClean="0"/>
              <a:t>Pushy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7744" y="836712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Intelligent</a:t>
            </a:r>
          </a:p>
          <a:p>
            <a:r>
              <a:rPr lang="en-US" altLang="ko-KR" b="1" dirty="0" smtClean="0"/>
              <a:t>Giving</a:t>
            </a:r>
          </a:p>
          <a:p>
            <a:r>
              <a:rPr lang="en-US" altLang="ko-KR" b="1" dirty="0" smtClean="0"/>
              <a:t>Sweet</a:t>
            </a:r>
          </a:p>
          <a:p>
            <a:r>
              <a:rPr lang="en-US" altLang="ko-KR" b="1" dirty="0" smtClean="0"/>
              <a:t>Cool</a:t>
            </a:r>
          </a:p>
          <a:p>
            <a:r>
              <a:rPr lang="en-US" altLang="ko-KR" b="1" dirty="0" smtClean="0"/>
              <a:t>Calm</a:t>
            </a:r>
          </a:p>
          <a:p>
            <a:r>
              <a:rPr lang="en-US" altLang="ko-KR" b="1" dirty="0" smtClean="0"/>
              <a:t>Positive</a:t>
            </a:r>
          </a:p>
          <a:p>
            <a:r>
              <a:rPr lang="en-US" altLang="ko-KR" b="1" dirty="0" smtClean="0"/>
              <a:t>Energetic</a:t>
            </a:r>
          </a:p>
          <a:p>
            <a:r>
              <a:rPr lang="en-US" altLang="ko-KR" b="1" dirty="0" smtClean="0"/>
              <a:t>Sensible</a:t>
            </a:r>
          </a:p>
          <a:p>
            <a:r>
              <a:rPr lang="en-US" altLang="ko-KR" b="1" dirty="0" smtClean="0"/>
              <a:t>Fun-loving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76256" y="836712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Cranky</a:t>
            </a:r>
          </a:p>
          <a:p>
            <a:r>
              <a:rPr lang="en-US" altLang="ko-KR" b="1" dirty="0" smtClean="0"/>
              <a:t>Sarcastic</a:t>
            </a:r>
          </a:p>
          <a:p>
            <a:r>
              <a:rPr lang="en-US" altLang="ko-KR" b="1" dirty="0" smtClean="0"/>
              <a:t>Uptight</a:t>
            </a:r>
          </a:p>
          <a:p>
            <a:r>
              <a:rPr lang="en-US" altLang="ko-KR" b="1" dirty="0" smtClean="0"/>
              <a:t>Private</a:t>
            </a:r>
          </a:p>
          <a:p>
            <a:r>
              <a:rPr lang="en-US" altLang="ko-KR" b="1" dirty="0" smtClean="0"/>
              <a:t>Wishy washy</a:t>
            </a:r>
          </a:p>
          <a:p>
            <a:r>
              <a:rPr lang="en-US" altLang="ko-KR" b="1" dirty="0" smtClean="0"/>
              <a:t>Withdrawn</a:t>
            </a:r>
          </a:p>
          <a:p>
            <a:r>
              <a:rPr lang="en-US" altLang="ko-KR" b="1" dirty="0" smtClean="0"/>
              <a:t>Sensitive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4"/>
          <p:cNvGrpSpPr>
            <a:grpSpLocks/>
          </p:cNvGrpSpPr>
          <p:nvPr/>
        </p:nvGrpSpPr>
        <p:grpSpPr bwMode="auto">
          <a:xfrm>
            <a:off x="215795" y="134340"/>
            <a:ext cx="8712200" cy="6624637"/>
            <a:chOff x="0" y="0"/>
            <a:chExt cx="8712968" cy="6624736"/>
          </a:xfrm>
        </p:grpSpPr>
        <p:grpSp>
          <p:nvGrpSpPr>
            <p:cNvPr id="11" name="그룹 2"/>
            <p:cNvGrpSpPr>
              <a:grpSpLocks/>
            </p:cNvGrpSpPr>
            <p:nvPr/>
          </p:nvGrpSpPr>
          <p:grpSpPr bwMode="auto">
            <a:xfrm>
              <a:off x="288032" y="565820"/>
              <a:ext cx="8280920" cy="5554860"/>
              <a:chOff x="288032" y="565820"/>
              <a:chExt cx="8923028" cy="5554860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45" y="565820"/>
                <a:ext cx="8920615" cy="29969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4F81B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032" y="1762572"/>
                <a:ext cx="8886516" cy="43581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4F81B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2" name="직선 연결선 3"/>
            <p:cNvCxnSpPr>
              <a:cxnSpLocks noChangeShapeType="1"/>
            </p:cNvCxnSpPr>
            <p:nvPr/>
          </p:nvCxnSpPr>
          <p:spPr bwMode="auto">
            <a:xfrm>
              <a:off x="0" y="0"/>
              <a:ext cx="8712968" cy="0"/>
            </a:xfrm>
            <a:prstGeom prst="line">
              <a:avLst/>
            </a:prstGeom>
            <a:noFill/>
            <a:ln w="9525" algn="ctr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직선 연결선 4"/>
            <p:cNvCxnSpPr>
              <a:cxnSpLocks noChangeShapeType="1"/>
            </p:cNvCxnSpPr>
            <p:nvPr/>
          </p:nvCxnSpPr>
          <p:spPr bwMode="auto">
            <a:xfrm>
              <a:off x="0" y="6624736"/>
              <a:ext cx="8712968" cy="0"/>
            </a:xfrm>
            <a:prstGeom prst="line">
              <a:avLst/>
            </a:prstGeom>
            <a:noFill/>
            <a:ln w="9525" algn="ctr">
              <a:solidFill>
                <a:srgbClr val="457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08" y="119966"/>
              <a:ext cx="993465" cy="8330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1177" y="5715649"/>
              <a:ext cx="1375767" cy="810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6874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251520" y="260648"/>
            <a:ext cx="8640960" cy="61926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899592" y="836712"/>
            <a:ext cx="1656184" cy="51125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380312" y="836712"/>
            <a:ext cx="828092" cy="22322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7398314" y="225130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By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1111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47" y="-864078"/>
            <a:ext cx="6391507" cy="849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12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595312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4101" y="642918"/>
            <a:ext cx="30099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1333" y="3286124"/>
            <a:ext cx="300266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9143999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4346"/>
            <a:ext cx="6191261" cy="29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3" y="3041163"/>
            <a:ext cx="7143769" cy="37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61243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-32" y="0"/>
            <a:ext cx="3238523" cy="802624"/>
            <a:chOff x="214290" y="0"/>
            <a:chExt cx="2428892" cy="1070165"/>
          </a:xfrm>
        </p:grpSpPr>
        <p:sp>
          <p:nvSpPr>
            <p:cNvPr id="3" name="모서리가 둥근 직사각형 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Honest</a:t>
              </a:r>
              <a:endParaRPr lang="ko-KR" altLang="en-US" sz="4400" b="1" dirty="0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0" y="750099"/>
            <a:ext cx="3238523" cy="802624"/>
            <a:chOff x="214290" y="0"/>
            <a:chExt cx="2428892" cy="1070165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Funny</a:t>
              </a:r>
              <a:endParaRPr lang="ko-KR" altLang="en-US" sz="4400" b="1" dirty="0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-98352" y="1498472"/>
            <a:ext cx="3353437" cy="723758"/>
            <a:chOff x="140550" y="0"/>
            <a:chExt cx="2515078" cy="965011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550" y="103236"/>
              <a:ext cx="251507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Confident</a:t>
              </a:r>
              <a:endParaRPr lang="ko-KR" altLang="en-US" sz="3600" b="1" dirty="0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-95283" y="2248571"/>
            <a:ext cx="3373069" cy="690551"/>
            <a:chOff x="142828" y="0"/>
            <a:chExt cx="2529802" cy="920735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828" y="58960"/>
              <a:ext cx="252980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Easygoing</a:t>
              </a:r>
              <a:endParaRPr lang="ko-KR" altLang="en-US" sz="3600" b="1" dirty="0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-32" y="2989311"/>
            <a:ext cx="3238523" cy="741069"/>
            <a:chOff x="214290" y="0"/>
            <a:chExt cx="2428892" cy="988092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2418" y="44244"/>
              <a:ext cx="214314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Whiney</a:t>
              </a:r>
              <a:endParaRPr lang="ko-KR" altLang="en-US" sz="4000" b="1" dirty="0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-32" y="3739410"/>
            <a:ext cx="3258155" cy="712697"/>
            <a:chOff x="214266" y="0"/>
            <a:chExt cx="2443616" cy="950263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266" y="88488"/>
              <a:ext cx="244361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Romantic</a:t>
              </a:r>
              <a:endParaRPr lang="ko-KR" altLang="en-US" sz="3600" b="1" dirty="0"/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-190501" y="4487783"/>
            <a:ext cx="3714744" cy="712697"/>
            <a:chOff x="71438" y="0"/>
            <a:chExt cx="2786058" cy="950263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438" y="88488"/>
              <a:ext cx="278605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Thoughtful</a:t>
              </a:r>
              <a:endParaRPr lang="ko-KR" altLang="en-US" sz="3600" b="1" dirty="0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0" y="5237882"/>
            <a:ext cx="3238523" cy="802624"/>
            <a:chOff x="214290" y="0"/>
            <a:chExt cx="2428892" cy="1070165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Brave</a:t>
              </a:r>
              <a:endParaRPr lang="ko-KR" altLang="en-US" sz="4400" b="1" dirty="0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3143240" y="-24"/>
            <a:ext cx="3905277" cy="691932"/>
            <a:chOff x="-24" y="0"/>
            <a:chExt cx="2928958" cy="922576"/>
          </a:xfrm>
        </p:grpSpPr>
        <p:sp>
          <p:nvSpPr>
            <p:cNvPr id="28" name="모서리가 둥근 직사각형 27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24" y="142876"/>
              <a:ext cx="2928958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Well- </a:t>
              </a:r>
              <a:r>
                <a:rPr lang="en-US" altLang="ko-KR" sz="2800" b="1" dirty="0" smtClean="0"/>
                <a:t>spoken</a:t>
              </a:r>
              <a:endParaRPr lang="ko-KR" altLang="en-US" sz="3200" b="1" dirty="0"/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3429024" y="750075"/>
            <a:ext cx="3238523" cy="802624"/>
            <a:chOff x="214290" y="0"/>
            <a:chExt cx="2428892" cy="1070165"/>
          </a:xfrm>
        </p:grpSpPr>
        <p:sp>
          <p:nvSpPr>
            <p:cNvPr id="31" name="모서리가 둥근 직사각형 30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/>
                <a:t>S</a:t>
              </a:r>
              <a:r>
                <a:rPr lang="en-US" altLang="ko-KR" sz="4400" b="1" dirty="0" smtClean="0"/>
                <a:t>hy</a:t>
              </a:r>
              <a:endParaRPr lang="ko-KR" altLang="en-US" sz="4400" b="1" dirty="0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3428992" y="1498447"/>
            <a:ext cx="3238523" cy="802624"/>
            <a:chOff x="214290" y="0"/>
            <a:chExt cx="2428892" cy="1070165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Strict</a:t>
              </a:r>
              <a:endParaRPr lang="ko-KR" altLang="en-US" sz="4400" b="1" dirty="0"/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3333742" y="2250273"/>
            <a:ext cx="3333773" cy="761465"/>
            <a:chOff x="142852" y="0"/>
            <a:chExt cx="2500330" cy="1015287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2852" y="71439"/>
              <a:ext cx="250033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Talkative</a:t>
              </a:r>
              <a:endParaRPr lang="ko-KR" altLang="en-US" sz="4000" b="1" dirty="0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333741" y="2989287"/>
            <a:ext cx="3429024" cy="708453"/>
            <a:chOff x="142852" y="0"/>
            <a:chExt cx="2571768" cy="944604"/>
          </a:xfrm>
        </p:grpSpPr>
        <p:sp>
          <p:nvSpPr>
            <p:cNvPr id="40" name="모서리가 둥근 직사각형 3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2852" y="82829"/>
              <a:ext cx="257176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Aggressive</a:t>
              </a:r>
              <a:endParaRPr lang="ko-KR" altLang="en-US" sz="3600" b="1" dirty="0"/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3429024" y="3739386"/>
            <a:ext cx="3238523" cy="802624"/>
            <a:chOff x="214290" y="0"/>
            <a:chExt cx="2428892" cy="1070165"/>
          </a:xfrm>
        </p:grpSpPr>
        <p:sp>
          <p:nvSpPr>
            <p:cNvPr id="43" name="모서리가 둥근 직사각형 4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Boring</a:t>
              </a:r>
              <a:endParaRPr lang="ko-KR" altLang="en-US" sz="4400" b="1" dirty="0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3428992" y="4487759"/>
            <a:ext cx="3238523" cy="802624"/>
            <a:chOff x="214290" y="0"/>
            <a:chExt cx="2428892" cy="1070165"/>
          </a:xfrm>
        </p:grpSpPr>
        <p:sp>
          <p:nvSpPr>
            <p:cNvPr id="46" name="모서리가 둥근 직사각형 4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Mean</a:t>
              </a:r>
              <a:endParaRPr lang="ko-KR" altLang="en-US" sz="4400" b="1" dirty="0"/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3429024" y="5237858"/>
            <a:ext cx="3238523" cy="802624"/>
            <a:chOff x="214290" y="0"/>
            <a:chExt cx="2428892" cy="1070165"/>
          </a:xfrm>
        </p:grpSpPr>
        <p:sp>
          <p:nvSpPr>
            <p:cNvPr id="49" name="모서리가 둥근 직사각형 4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Smart</a:t>
              </a:r>
              <a:endParaRPr lang="ko-KR" altLang="en-US" sz="4400" b="1" dirty="0"/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-32" y="5969336"/>
            <a:ext cx="3238523" cy="802624"/>
            <a:chOff x="214290" y="0"/>
            <a:chExt cx="2428892" cy="1070165"/>
          </a:xfrm>
        </p:grpSpPr>
        <p:sp>
          <p:nvSpPr>
            <p:cNvPr id="52" name="모서리가 둥근 직사각형 5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Loving</a:t>
              </a:r>
              <a:endParaRPr lang="ko-KR" altLang="en-US" sz="4400" b="1" dirty="0"/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3238491" y="5969312"/>
            <a:ext cx="3714776" cy="652163"/>
            <a:chOff x="71414" y="0"/>
            <a:chExt cx="2786082" cy="869551"/>
          </a:xfrm>
        </p:grpSpPr>
        <p:sp>
          <p:nvSpPr>
            <p:cNvPr id="55" name="모서리가 둥근 직사각형 5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414" y="130887"/>
              <a:ext cx="27860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000" b="1" dirty="0" smtClean="0"/>
                <a:t>Spontaneous</a:t>
              </a:r>
              <a:endParaRPr lang="ko-KR" altLang="en-US" sz="3000" b="1" dirty="0"/>
            </a:p>
          </p:txBody>
        </p:sp>
      </p:grpSp>
      <p:grpSp>
        <p:nvGrpSpPr>
          <p:cNvPr id="57" name="그룹 56"/>
          <p:cNvGrpSpPr/>
          <p:nvPr/>
        </p:nvGrpSpPr>
        <p:grpSpPr>
          <a:xfrm rot="16200000">
            <a:off x="7483060" y="275880"/>
            <a:ext cx="2196719" cy="1323440"/>
            <a:chOff x="-71463" y="-61026"/>
            <a:chExt cx="2928958" cy="992580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71463" y="-61026"/>
              <a:ext cx="2928958" cy="9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Sensitive</a:t>
              </a:r>
              <a:endParaRPr lang="ko-KR" altLang="en-US" sz="4000" b="1" dirty="0"/>
            </a:p>
          </p:txBody>
        </p:sp>
      </p:grpSp>
      <p:grpSp>
        <p:nvGrpSpPr>
          <p:cNvPr id="60" name="그룹 59"/>
          <p:cNvGrpSpPr/>
          <p:nvPr/>
        </p:nvGrpSpPr>
        <p:grpSpPr>
          <a:xfrm rot="16200000">
            <a:off x="7474158" y="2241367"/>
            <a:ext cx="2196719" cy="1142965"/>
            <a:chOff x="-25" y="0"/>
            <a:chExt cx="2928958" cy="857224"/>
          </a:xfrm>
        </p:grpSpPr>
        <p:sp>
          <p:nvSpPr>
            <p:cNvPr id="61" name="모서리가 둥근 직사각형 60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-25" y="31307"/>
              <a:ext cx="2928958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Withdrawn</a:t>
              </a:r>
              <a:endParaRPr lang="ko-KR" altLang="en-US" sz="3200" b="1" dirty="0"/>
            </a:p>
          </p:txBody>
        </p:sp>
      </p:grpSp>
      <p:grpSp>
        <p:nvGrpSpPr>
          <p:cNvPr id="63" name="그룹 62"/>
          <p:cNvGrpSpPr/>
          <p:nvPr/>
        </p:nvGrpSpPr>
        <p:grpSpPr>
          <a:xfrm rot="16200000">
            <a:off x="7474147" y="4170193"/>
            <a:ext cx="2196719" cy="1142965"/>
            <a:chOff x="-26" y="0"/>
            <a:chExt cx="2928958" cy="857224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-26" y="169806"/>
              <a:ext cx="292895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Caring</a:t>
              </a:r>
              <a:endParaRPr lang="ko-KR" altLang="en-US" sz="4000" b="1" dirty="0"/>
            </a:p>
          </p:txBody>
        </p:sp>
      </p:grpSp>
      <p:grpSp>
        <p:nvGrpSpPr>
          <p:cNvPr id="66" name="그룹 65"/>
          <p:cNvGrpSpPr/>
          <p:nvPr/>
        </p:nvGrpSpPr>
        <p:grpSpPr>
          <a:xfrm rot="16200000">
            <a:off x="6235889" y="312541"/>
            <a:ext cx="2196719" cy="1142965"/>
            <a:chOff x="-26" y="0"/>
            <a:chExt cx="2928958" cy="857224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-26" y="169806"/>
              <a:ext cx="292895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Sensible</a:t>
              </a:r>
              <a:endParaRPr lang="ko-KR" altLang="en-US" sz="4000" b="1" dirty="0"/>
            </a:p>
          </p:txBody>
        </p:sp>
      </p:grpSp>
      <p:grpSp>
        <p:nvGrpSpPr>
          <p:cNvPr id="69" name="그룹 68"/>
          <p:cNvGrpSpPr/>
          <p:nvPr/>
        </p:nvGrpSpPr>
        <p:grpSpPr>
          <a:xfrm rot="16200000">
            <a:off x="6235889" y="2241367"/>
            <a:ext cx="2196719" cy="1142965"/>
            <a:chOff x="-25" y="0"/>
            <a:chExt cx="2928958" cy="857224"/>
          </a:xfrm>
        </p:grpSpPr>
        <p:sp>
          <p:nvSpPr>
            <p:cNvPr id="70" name="모서리가 둥근 직사각형 6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-25" y="31307"/>
              <a:ext cx="2928958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Fun-loving</a:t>
              </a:r>
              <a:endParaRPr lang="ko-KR" altLang="en-US" sz="3200" b="1" dirty="0"/>
            </a:p>
          </p:txBody>
        </p:sp>
      </p:grpSp>
      <p:grpSp>
        <p:nvGrpSpPr>
          <p:cNvPr id="72" name="그룹 71"/>
          <p:cNvGrpSpPr/>
          <p:nvPr/>
        </p:nvGrpSpPr>
        <p:grpSpPr>
          <a:xfrm rot="16200000">
            <a:off x="6235889" y="4170191"/>
            <a:ext cx="2196719" cy="1142965"/>
            <a:chOff x="-24" y="0"/>
            <a:chExt cx="2928958" cy="857224"/>
          </a:xfrm>
        </p:grpSpPr>
        <p:sp>
          <p:nvSpPr>
            <p:cNvPr id="73" name="모서리가 둥근 직사각형 7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-24" y="215973"/>
              <a:ext cx="2928958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Positive</a:t>
              </a:r>
              <a:endParaRPr lang="ko-KR" altLang="en-US" sz="3200" b="1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-32" y="0"/>
            <a:ext cx="3238523" cy="802624"/>
            <a:chOff x="214290" y="0"/>
            <a:chExt cx="2428892" cy="1070165"/>
          </a:xfrm>
        </p:grpSpPr>
        <p:sp>
          <p:nvSpPr>
            <p:cNvPr id="3" name="모서리가 둥근 직사각형 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Honest</a:t>
              </a:r>
              <a:endParaRPr lang="ko-KR" altLang="en-US" sz="4400" b="1" dirty="0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0" y="750099"/>
            <a:ext cx="3238523" cy="802624"/>
            <a:chOff x="214290" y="0"/>
            <a:chExt cx="2428892" cy="1070165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Funny</a:t>
              </a:r>
              <a:endParaRPr lang="ko-KR" altLang="en-US" sz="4400" b="1" dirty="0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-98352" y="1498472"/>
            <a:ext cx="3353437" cy="723758"/>
            <a:chOff x="140550" y="0"/>
            <a:chExt cx="2515078" cy="965011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550" y="103236"/>
              <a:ext cx="251507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Confident</a:t>
              </a:r>
              <a:endParaRPr lang="ko-KR" altLang="en-US" sz="3600" b="1" dirty="0"/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-95283" y="2248571"/>
            <a:ext cx="3373069" cy="690551"/>
            <a:chOff x="142828" y="0"/>
            <a:chExt cx="2529802" cy="920735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828" y="58960"/>
              <a:ext cx="252980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Easygoing</a:t>
              </a:r>
              <a:endParaRPr lang="ko-KR" altLang="en-US" sz="3600" b="1" dirty="0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-32" y="2989311"/>
            <a:ext cx="3238523" cy="741069"/>
            <a:chOff x="214290" y="0"/>
            <a:chExt cx="2428892" cy="988092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2418" y="44244"/>
              <a:ext cx="214314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Whiney</a:t>
              </a:r>
              <a:endParaRPr lang="ko-KR" altLang="en-US" sz="4000" b="1" dirty="0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-32" y="3739410"/>
            <a:ext cx="3258155" cy="712697"/>
            <a:chOff x="214266" y="0"/>
            <a:chExt cx="2443616" cy="950263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266" y="88488"/>
              <a:ext cx="244361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Romantic</a:t>
              </a:r>
              <a:endParaRPr lang="ko-KR" altLang="en-US" sz="3600" b="1" dirty="0"/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-190501" y="4487783"/>
            <a:ext cx="3714744" cy="712697"/>
            <a:chOff x="71438" y="0"/>
            <a:chExt cx="2786058" cy="950263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438" y="88488"/>
              <a:ext cx="278605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Thoughtful</a:t>
              </a:r>
              <a:endParaRPr lang="ko-KR" altLang="en-US" sz="3600" b="1" dirty="0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0" y="5237882"/>
            <a:ext cx="3238523" cy="802624"/>
            <a:chOff x="214290" y="0"/>
            <a:chExt cx="2428892" cy="1070165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Brave</a:t>
              </a:r>
              <a:endParaRPr lang="ko-KR" altLang="en-US" sz="4400" b="1" dirty="0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3143240" y="-24"/>
            <a:ext cx="3905277" cy="691932"/>
            <a:chOff x="-24" y="0"/>
            <a:chExt cx="2928958" cy="922576"/>
          </a:xfrm>
        </p:grpSpPr>
        <p:sp>
          <p:nvSpPr>
            <p:cNvPr id="28" name="모서리가 둥근 직사각형 27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24" y="142876"/>
              <a:ext cx="2928958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Well- </a:t>
              </a:r>
              <a:r>
                <a:rPr lang="en-US" altLang="ko-KR" sz="2800" b="1" dirty="0" smtClean="0"/>
                <a:t>spoken</a:t>
              </a:r>
              <a:endParaRPr lang="ko-KR" altLang="en-US" sz="3200" b="1" dirty="0"/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3429024" y="750075"/>
            <a:ext cx="3238523" cy="802624"/>
            <a:chOff x="214290" y="0"/>
            <a:chExt cx="2428892" cy="1070165"/>
          </a:xfrm>
        </p:grpSpPr>
        <p:sp>
          <p:nvSpPr>
            <p:cNvPr id="31" name="모서리가 둥근 직사각형 30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/>
                <a:t>S</a:t>
              </a:r>
              <a:r>
                <a:rPr lang="en-US" altLang="ko-KR" sz="4400" b="1" dirty="0" smtClean="0"/>
                <a:t>hy</a:t>
              </a:r>
              <a:endParaRPr lang="ko-KR" altLang="en-US" sz="4400" b="1" dirty="0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3428992" y="1498447"/>
            <a:ext cx="3238523" cy="802624"/>
            <a:chOff x="214290" y="0"/>
            <a:chExt cx="2428892" cy="1070165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Strict</a:t>
              </a:r>
              <a:endParaRPr lang="ko-KR" altLang="en-US" sz="4400" b="1" dirty="0"/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3333742" y="2250273"/>
            <a:ext cx="3333773" cy="761465"/>
            <a:chOff x="142852" y="0"/>
            <a:chExt cx="2500330" cy="1015287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2852" y="71439"/>
              <a:ext cx="250033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Talkative</a:t>
              </a:r>
              <a:endParaRPr lang="ko-KR" altLang="en-US" sz="4000" b="1" dirty="0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3333741" y="2989287"/>
            <a:ext cx="3429024" cy="708453"/>
            <a:chOff x="142852" y="0"/>
            <a:chExt cx="2571768" cy="944604"/>
          </a:xfrm>
        </p:grpSpPr>
        <p:sp>
          <p:nvSpPr>
            <p:cNvPr id="40" name="모서리가 둥근 직사각형 3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2852" y="82829"/>
              <a:ext cx="257176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Aggressive</a:t>
              </a:r>
              <a:endParaRPr lang="ko-KR" altLang="en-US" sz="3600" b="1" dirty="0"/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3429024" y="3739386"/>
            <a:ext cx="3238523" cy="802624"/>
            <a:chOff x="214290" y="0"/>
            <a:chExt cx="2428892" cy="1070165"/>
          </a:xfrm>
        </p:grpSpPr>
        <p:sp>
          <p:nvSpPr>
            <p:cNvPr id="43" name="모서리가 둥근 직사각형 4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Boring</a:t>
              </a:r>
              <a:endParaRPr lang="ko-KR" altLang="en-US" sz="4400" b="1" dirty="0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3428992" y="4487759"/>
            <a:ext cx="3238523" cy="802624"/>
            <a:chOff x="214290" y="0"/>
            <a:chExt cx="2428892" cy="1070165"/>
          </a:xfrm>
        </p:grpSpPr>
        <p:sp>
          <p:nvSpPr>
            <p:cNvPr id="46" name="모서리가 둥근 직사각형 4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Mean</a:t>
              </a:r>
              <a:endParaRPr lang="ko-KR" altLang="en-US" sz="4400" b="1" dirty="0"/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3429024" y="5237858"/>
            <a:ext cx="3238523" cy="802624"/>
            <a:chOff x="214290" y="0"/>
            <a:chExt cx="2428892" cy="1070165"/>
          </a:xfrm>
        </p:grpSpPr>
        <p:sp>
          <p:nvSpPr>
            <p:cNvPr id="49" name="모서리가 둥근 직사각형 4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Smart</a:t>
              </a:r>
              <a:endParaRPr lang="ko-KR" altLang="en-US" sz="4400" b="1" dirty="0"/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-32" y="5969336"/>
            <a:ext cx="3238523" cy="802624"/>
            <a:chOff x="214290" y="0"/>
            <a:chExt cx="2428892" cy="1070165"/>
          </a:xfrm>
        </p:grpSpPr>
        <p:sp>
          <p:nvSpPr>
            <p:cNvPr id="52" name="모서리가 둥근 직사각형 5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Loving</a:t>
              </a:r>
              <a:endParaRPr lang="ko-KR" altLang="en-US" sz="4400" b="1" dirty="0"/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3238491" y="5969312"/>
            <a:ext cx="3714776" cy="652163"/>
            <a:chOff x="71414" y="0"/>
            <a:chExt cx="2786082" cy="869551"/>
          </a:xfrm>
        </p:grpSpPr>
        <p:sp>
          <p:nvSpPr>
            <p:cNvPr id="55" name="모서리가 둥근 직사각형 5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414" y="130887"/>
              <a:ext cx="27860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000" b="1" dirty="0" smtClean="0"/>
                <a:t>Spontaneous</a:t>
              </a:r>
              <a:endParaRPr lang="ko-KR" altLang="en-US" sz="3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818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-32" y="0"/>
            <a:ext cx="3238523" cy="741069"/>
            <a:chOff x="214290" y="0"/>
            <a:chExt cx="2428892" cy="988092"/>
          </a:xfrm>
        </p:grpSpPr>
        <p:sp>
          <p:nvSpPr>
            <p:cNvPr id="3" name="모서리가 둥근 직사각형 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4314" y="44244"/>
              <a:ext cx="2428868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Energetic</a:t>
              </a:r>
              <a:endParaRPr lang="ko-KR" altLang="en-US" sz="4000" b="1" dirty="0"/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0" y="750099"/>
            <a:ext cx="3238523" cy="802624"/>
            <a:chOff x="214290" y="0"/>
            <a:chExt cx="2428892" cy="1070165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Giving</a:t>
              </a:r>
              <a:endParaRPr lang="ko-KR" altLang="en-US" sz="4400" b="1" dirty="0"/>
            </a:p>
          </p:txBody>
        </p:sp>
      </p:grpSp>
      <p:grpSp>
        <p:nvGrpSpPr>
          <p:cNvPr id="6" name="그룹 8"/>
          <p:cNvGrpSpPr/>
          <p:nvPr/>
        </p:nvGrpSpPr>
        <p:grpSpPr>
          <a:xfrm>
            <a:off x="-98352" y="1498472"/>
            <a:ext cx="3353437" cy="771144"/>
            <a:chOff x="140550" y="0"/>
            <a:chExt cx="2515078" cy="1028192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550" y="2271"/>
              <a:ext cx="2515078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Sweet</a:t>
              </a:r>
              <a:endParaRPr lang="ko-KR" altLang="en-US" sz="4400" b="1" dirty="0"/>
            </a:p>
          </p:txBody>
        </p:sp>
      </p:grpSp>
      <p:grpSp>
        <p:nvGrpSpPr>
          <p:cNvPr id="9" name="그룹 11"/>
          <p:cNvGrpSpPr/>
          <p:nvPr/>
        </p:nvGrpSpPr>
        <p:grpSpPr>
          <a:xfrm>
            <a:off x="-95283" y="2248571"/>
            <a:ext cx="3373069" cy="701612"/>
            <a:chOff x="142828" y="0"/>
            <a:chExt cx="2529802" cy="935483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828" y="73708"/>
              <a:ext cx="252980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Cool</a:t>
              </a:r>
              <a:endParaRPr lang="ko-KR" altLang="en-US" sz="3600" b="1" dirty="0"/>
            </a:p>
          </p:txBody>
        </p:sp>
      </p:grpSp>
      <p:grpSp>
        <p:nvGrpSpPr>
          <p:cNvPr id="12" name="그룹 14"/>
          <p:cNvGrpSpPr/>
          <p:nvPr/>
        </p:nvGrpSpPr>
        <p:grpSpPr>
          <a:xfrm>
            <a:off x="-32" y="2989311"/>
            <a:ext cx="3333773" cy="679514"/>
            <a:chOff x="214290" y="0"/>
            <a:chExt cx="2500330" cy="906019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314" y="44244"/>
              <a:ext cx="250030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Well-read</a:t>
              </a:r>
            </a:p>
          </p:txBody>
        </p:sp>
      </p:grpSp>
      <p:grpSp>
        <p:nvGrpSpPr>
          <p:cNvPr id="15" name="그룹 17"/>
          <p:cNvGrpSpPr/>
          <p:nvPr/>
        </p:nvGrpSpPr>
        <p:grpSpPr>
          <a:xfrm>
            <a:off x="-32" y="3739410"/>
            <a:ext cx="3258155" cy="651141"/>
            <a:chOff x="214266" y="0"/>
            <a:chExt cx="2443616" cy="868188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266" y="88488"/>
              <a:ext cx="244361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Charismatic</a:t>
              </a:r>
              <a:endParaRPr lang="ko-KR" altLang="en-US" sz="3200" b="1" dirty="0"/>
            </a:p>
          </p:txBody>
        </p:sp>
      </p:grpSp>
      <p:grpSp>
        <p:nvGrpSpPr>
          <p:cNvPr id="18" name="그룹 20"/>
          <p:cNvGrpSpPr/>
          <p:nvPr/>
        </p:nvGrpSpPr>
        <p:grpSpPr>
          <a:xfrm>
            <a:off x="-229829" y="4487783"/>
            <a:ext cx="3714744" cy="642918"/>
            <a:chOff x="41942" y="0"/>
            <a:chExt cx="2786058" cy="857224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942" y="147480"/>
              <a:ext cx="2786058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/>
                <a:t>Understanding</a:t>
              </a:r>
              <a:endParaRPr lang="ko-KR" altLang="en-US" sz="2800" b="1" dirty="0"/>
            </a:p>
          </p:txBody>
        </p:sp>
      </p:grpSp>
      <p:grpSp>
        <p:nvGrpSpPr>
          <p:cNvPr id="21" name="그룹 23"/>
          <p:cNvGrpSpPr/>
          <p:nvPr/>
        </p:nvGrpSpPr>
        <p:grpSpPr>
          <a:xfrm>
            <a:off x="0" y="5237882"/>
            <a:ext cx="3238523" cy="802624"/>
            <a:chOff x="214290" y="0"/>
            <a:chExt cx="2428892" cy="1070165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Kind</a:t>
              </a:r>
              <a:endParaRPr lang="ko-KR" altLang="en-US" sz="4400" b="1" dirty="0"/>
            </a:p>
          </p:txBody>
        </p:sp>
      </p:grpSp>
      <p:grpSp>
        <p:nvGrpSpPr>
          <p:cNvPr id="24" name="그룹 26"/>
          <p:cNvGrpSpPr/>
          <p:nvPr/>
        </p:nvGrpSpPr>
        <p:grpSpPr>
          <a:xfrm>
            <a:off x="3143240" y="-24"/>
            <a:ext cx="3905277" cy="642918"/>
            <a:chOff x="-24" y="0"/>
            <a:chExt cx="2928958" cy="857224"/>
          </a:xfrm>
        </p:grpSpPr>
        <p:sp>
          <p:nvSpPr>
            <p:cNvPr id="28" name="모서리가 둥근 직사각형 27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24" y="142876"/>
              <a:ext cx="2928958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/>
                <a:t>Hard-working</a:t>
              </a:r>
              <a:endParaRPr lang="ko-KR" altLang="en-US" sz="2800" b="1" dirty="0"/>
            </a:p>
          </p:txBody>
        </p:sp>
      </p:grpSp>
      <p:grpSp>
        <p:nvGrpSpPr>
          <p:cNvPr id="27" name="그룹 29"/>
          <p:cNvGrpSpPr/>
          <p:nvPr/>
        </p:nvGrpSpPr>
        <p:grpSpPr>
          <a:xfrm>
            <a:off x="3429024" y="750075"/>
            <a:ext cx="3238523" cy="741069"/>
            <a:chOff x="214290" y="0"/>
            <a:chExt cx="2428892" cy="988092"/>
          </a:xfrm>
        </p:grpSpPr>
        <p:sp>
          <p:nvSpPr>
            <p:cNvPr id="31" name="모서리가 둥근 직사각형 30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418" y="44244"/>
              <a:ext cx="214314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Capable</a:t>
              </a:r>
              <a:endParaRPr lang="ko-KR" altLang="en-US" sz="4000" b="1" dirty="0"/>
            </a:p>
          </p:txBody>
        </p:sp>
      </p:grpSp>
      <p:grpSp>
        <p:nvGrpSpPr>
          <p:cNvPr id="30" name="그룹 32"/>
          <p:cNvGrpSpPr/>
          <p:nvPr/>
        </p:nvGrpSpPr>
        <p:grpSpPr>
          <a:xfrm>
            <a:off x="3238491" y="1498447"/>
            <a:ext cx="3619525" cy="741069"/>
            <a:chOff x="71414" y="0"/>
            <a:chExt cx="2714644" cy="988092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414" y="44244"/>
              <a:ext cx="2714644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Outgoing</a:t>
              </a:r>
              <a:endParaRPr lang="ko-KR" altLang="en-US" sz="4000" b="1" dirty="0"/>
            </a:p>
          </p:txBody>
        </p:sp>
      </p:grpSp>
      <p:grpSp>
        <p:nvGrpSpPr>
          <p:cNvPr id="33" name="그룹 35"/>
          <p:cNvGrpSpPr/>
          <p:nvPr/>
        </p:nvGrpSpPr>
        <p:grpSpPr>
          <a:xfrm>
            <a:off x="3333742" y="2250273"/>
            <a:ext cx="3333773" cy="761465"/>
            <a:chOff x="142852" y="0"/>
            <a:chExt cx="2500330" cy="1015287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2852" y="71439"/>
              <a:ext cx="250033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Playful</a:t>
              </a:r>
              <a:endParaRPr lang="ko-KR" altLang="en-US" sz="4000" b="1" dirty="0"/>
            </a:p>
          </p:txBody>
        </p:sp>
      </p:grpSp>
      <p:grpSp>
        <p:nvGrpSpPr>
          <p:cNvPr id="36" name="그룹 38"/>
          <p:cNvGrpSpPr/>
          <p:nvPr/>
        </p:nvGrpSpPr>
        <p:grpSpPr>
          <a:xfrm>
            <a:off x="3333741" y="2989287"/>
            <a:ext cx="3429024" cy="708453"/>
            <a:chOff x="142852" y="0"/>
            <a:chExt cx="2571768" cy="944604"/>
          </a:xfrm>
        </p:grpSpPr>
        <p:sp>
          <p:nvSpPr>
            <p:cNvPr id="40" name="모서리가 둥근 직사각형 3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2852" y="82829"/>
              <a:ext cx="257176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Generous</a:t>
              </a:r>
              <a:endParaRPr lang="ko-KR" altLang="en-US" sz="3600" b="1" dirty="0"/>
            </a:p>
          </p:txBody>
        </p:sp>
      </p:grpSp>
      <p:grpSp>
        <p:nvGrpSpPr>
          <p:cNvPr id="39" name="그룹 41"/>
          <p:cNvGrpSpPr/>
          <p:nvPr/>
        </p:nvGrpSpPr>
        <p:grpSpPr>
          <a:xfrm>
            <a:off x="3429024" y="3739386"/>
            <a:ext cx="3238523" cy="802624"/>
            <a:chOff x="214290" y="0"/>
            <a:chExt cx="2428892" cy="1070165"/>
          </a:xfrm>
        </p:grpSpPr>
        <p:sp>
          <p:nvSpPr>
            <p:cNvPr id="43" name="모서리가 둥근 직사각형 4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Humbl</a:t>
              </a:r>
              <a:r>
                <a:rPr lang="en-US" altLang="ko-KR" sz="4400" b="1" dirty="0" smtClean="0"/>
                <a:t>e</a:t>
              </a:r>
              <a:endParaRPr lang="ko-KR" altLang="en-US" sz="4400" b="1" dirty="0"/>
            </a:p>
          </p:txBody>
        </p:sp>
      </p:grpSp>
      <p:grpSp>
        <p:nvGrpSpPr>
          <p:cNvPr id="42" name="그룹 44"/>
          <p:cNvGrpSpPr/>
          <p:nvPr/>
        </p:nvGrpSpPr>
        <p:grpSpPr>
          <a:xfrm>
            <a:off x="3333741" y="4487759"/>
            <a:ext cx="3429024" cy="694790"/>
            <a:chOff x="142852" y="0"/>
            <a:chExt cx="2571768" cy="926387"/>
          </a:xfrm>
        </p:grpSpPr>
        <p:sp>
          <p:nvSpPr>
            <p:cNvPr id="46" name="모서리가 둥근 직사각형 4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2852" y="146687"/>
              <a:ext cx="2571768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Responsible</a:t>
              </a:r>
              <a:endParaRPr lang="ko-KR" altLang="en-US" sz="3200" b="1" dirty="0"/>
            </a:p>
          </p:txBody>
        </p:sp>
      </p:grpSp>
      <p:grpSp>
        <p:nvGrpSpPr>
          <p:cNvPr id="45" name="그룹 47"/>
          <p:cNvGrpSpPr/>
          <p:nvPr/>
        </p:nvGrpSpPr>
        <p:grpSpPr>
          <a:xfrm>
            <a:off x="3428992" y="5237858"/>
            <a:ext cx="3333773" cy="712721"/>
            <a:chOff x="214266" y="0"/>
            <a:chExt cx="2500330" cy="950295"/>
          </a:xfrm>
        </p:grpSpPr>
        <p:sp>
          <p:nvSpPr>
            <p:cNvPr id="49" name="모서리가 둥근 직사각형 4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4266" y="88520"/>
              <a:ext cx="250033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Emotional</a:t>
              </a:r>
              <a:endParaRPr lang="ko-KR" altLang="en-US" sz="3600" b="1" dirty="0"/>
            </a:p>
          </p:txBody>
        </p:sp>
      </p:grpSp>
      <p:grpSp>
        <p:nvGrpSpPr>
          <p:cNvPr id="48" name="그룹 50"/>
          <p:cNvGrpSpPr/>
          <p:nvPr/>
        </p:nvGrpSpPr>
        <p:grpSpPr>
          <a:xfrm>
            <a:off x="-32" y="5969336"/>
            <a:ext cx="3333773" cy="741069"/>
            <a:chOff x="214290" y="0"/>
            <a:chExt cx="2500330" cy="988092"/>
          </a:xfrm>
        </p:grpSpPr>
        <p:sp>
          <p:nvSpPr>
            <p:cNvPr id="52" name="모서리가 둥근 직사각형 5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4314" y="44244"/>
              <a:ext cx="2500306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Punctual</a:t>
              </a:r>
              <a:endParaRPr lang="ko-KR" altLang="en-US" sz="4000" b="1" dirty="0"/>
            </a:p>
          </p:txBody>
        </p:sp>
      </p:grpSp>
      <p:grpSp>
        <p:nvGrpSpPr>
          <p:cNvPr id="51" name="그룹 53"/>
          <p:cNvGrpSpPr/>
          <p:nvPr/>
        </p:nvGrpSpPr>
        <p:grpSpPr>
          <a:xfrm>
            <a:off x="3238491" y="5969312"/>
            <a:ext cx="3714776" cy="744497"/>
            <a:chOff x="71414" y="0"/>
            <a:chExt cx="2786082" cy="992662"/>
          </a:xfrm>
        </p:grpSpPr>
        <p:sp>
          <p:nvSpPr>
            <p:cNvPr id="55" name="모서리가 둥근 직사각형 5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414" y="130887"/>
              <a:ext cx="278608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Moody</a:t>
              </a:r>
              <a:endParaRPr lang="ko-KR" altLang="en-US" sz="3600" b="1" dirty="0"/>
            </a:p>
          </p:txBody>
        </p:sp>
      </p:grpSp>
      <p:grpSp>
        <p:nvGrpSpPr>
          <p:cNvPr id="54" name="그룹 56"/>
          <p:cNvGrpSpPr/>
          <p:nvPr/>
        </p:nvGrpSpPr>
        <p:grpSpPr>
          <a:xfrm rot="16200000">
            <a:off x="7483060" y="275880"/>
            <a:ext cx="2196719" cy="1323440"/>
            <a:chOff x="-71463" y="-61026"/>
            <a:chExt cx="2928958" cy="992580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71463" y="-61026"/>
              <a:ext cx="2928958" cy="9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Sensitive</a:t>
              </a:r>
              <a:endParaRPr lang="ko-KR" altLang="en-US" sz="4000" b="1" dirty="0"/>
            </a:p>
          </p:txBody>
        </p:sp>
      </p:grpSp>
      <p:grpSp>
        <p:nvGrpSpPr>
          <p:cNvPr id="57" name="그룹 59"/>
          <p:cNvGrpSpPr/>
          <p:nvPr/>
        </p:nvGrpSpPr>
        <p:grpSpPr>
          <a:xfrm rot="16200000">
            <a:off x="7474158" y="2241367"/>
            <a:ext cx="2196719" cy="1142965"/>
            <a:chOff x="-25" y="0"/>
            <a:chExt cx="2928958" cy="857224"/>
          </a:xfrm>
        </p:grpSpPr>
        <p:sp>
          <p:nvSpPr>
            <p:cNvPr id="61" name="모서리가 둥근 직사각형 60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-25" y="31307"/>
              <a:ext cx="2928958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Withdrawn</a:t>
              </a:r>
              <a:endParaRPr lang="ko-KR" altLang="en-US" sz="3200" b="1" dirty="0"/>
            </a:p>
          </p:txBody>
        </p:sp>
      </p:grpSp>
      <p:grpSp>
        <p:nvGrpSpPr>
          <p:cNvPr id="60" name="그룹 62"/>
          <p:cNvGrpSpPr/>
          <p:nvPr/>
        </p:nvGrpSpPr>
        <p:grpSpPr>
          <a:xfrm rot="16200000">
            <a:off x="7474147" y="4170193"/>
            <a:ext cx="2196719" cy="1142965"/>
            <a:chOff x="-26" y="0"/>
            <a:chExt cx="2928958" cy="857224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-26" y="169806"/>
              <a:ext cx="292895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Uptight</a:t>
              </a:r>
              <a:endParaRPr lang="ko-KR" altLang="en-US" sz="4000" b="1" dirty="0"/>
            </a:p>
          </p:txBody>
        </p:sp>
      </p:grpSp>
      <p:grpSp>
        <p:nvGrpSpPr>
          <p:cNvPr id="63" name="그룹 65"/>
          <p:cNvGrpSpPr/>
          <p:nvPr/>
        </p:nvGrpSpPr>
        <p:grpSpPr>
          <a:xfrm rot="16200000">
            <a:off x="6235889" y="312541"/>
            <a:ext cx="2196719" cy="1142965"/>
            <a:chOff x="-26" y="0"/>
            <a:chExt cx="2928958" cy="857224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-26" y="169806"/>
              <a:ext cx="292895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Rude</a:t>
              </a:r>
              <a:endParaRPr lang="ko-KR" altLang="en-US" sz="4000" b="1" dirty="0"/>
            </a:p>
          </p:txBody>
        </p:sp>
      </p:grpSp>
      <p:grpSp>
        <p:nvGrpSpPr>
          <p:cNvPr id="66" name="그룹 68"/>
          <p:cNvGrpSpPr/>
          <p:nvPr/>
        </p:nvGrpSpPr>
        <p:grpSpPr>
          <a:xfrm rot="16200000">
            <a:off x="6235889" y="2241366"/>
            <a:ext cx="2196719" cy="1142965"/>
            <a:chOff x="-24" y="0"/>
            <a:chExt cx="2928958" cy="857224"/>
          </a:xfrm>
        </p:grpSpPr>
        <p:sp>
          <p:nvSpPr>
            <p:cNvPr id="70" name="모서리가 둥근 직사각형 6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-24" y="215973"/>
              <a:ext cx="2928958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Obsessive</a:t>
              </a:r>
              <a:endParaRPr lang="ko-KR" altLang="en-US" sz="3200" b="1" dirty="0"/>
            </a:p>
          </p:txBody>
        </p:sp>
      </p:grpSp>
      <p:grpSp>
        <p:nvGrpSpPr>
          <p:cNvPr id="69" name="그룹 71"/>
          <p:cNvGrpSpPr/>
          <p:nvPr/>
        </p:nvGrpSpPr>
        <p:grpSpPr>
          <a:xfrm rot="16200000">
            <a:off x="6235889" y="4170191"/>
            <a:ext cx="2196719" cy="1142965"/>
            <a:chOff x="-24" y="0"/>
            <a:chExt cx="2928958" cy="857224"/>
          </a:xfrm>
        </p:grpSpPr>
        <p:sp>
          <p:nvSpPr>
            <p:cNvPr id="73" name="모서리가 둥근 직사각형 7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-24" y="215973"/>
              <a:ext cx="2928958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Pushy</a:t>
              </a:r>
              <a:endParaRPr lang="ko-KR" altLang="en-US" sz="3200" b="1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/>
          <p:nvPr/>
        </p:nvGrpSpPr>
        <p:grpSpPr>
          <a:xfrm>
            <a:off x="-32" y="0"/>
            <a:ext cx="3238523" cy="741069"/>
            <a:chOff x="214290" y="0"/>
            <a:chExt cx="2428892" cy="988092"/>
          </a:xfrm>
        </p:grpSpPr>
        <p:sp>
          <p:nvSpPr>
            <p:cNvPr id="3" name="모서리가 둥근 직사각형 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4314" y="44244"/>
              <a:ext cx="2428868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Energetic</a:t>
              </a:r>
              <a:endParaRPr lang="ko-KR" altLang="en-US" sz="4000" b="1" dirty="0"/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0" y="750099"/>
            <a:ext cx="3238523" cy="802624"/>
            <a:chOff x="214290" y="0"/>
            <a:chExt cx="2428892" cy="1070165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Giving</a:t>
              </a:r>
              <a:endParaRPr lang="ko-KR" altLang="en-US" sz="4400" b="1" dirty="0"/>
            </a:p>
          </p:txBody>
        </p:sp>
      </p:grpSp>
      <p:grpSp>
        <p:nvGrpSpPr>
          <p:cNvPr id="6" name="그룹 8"/>
          <p:cNvGrpSpPr/>
          <p:nvPr/>
        </p:nvGrpSpPr>
        <p:grpSpPr>
          <a:xfrm>
            <a:off x="-98352" y="1498472"/>
            <a:ext cx="3353437" cy="771144"/>
            <a:chOff x="140550" y="0"/>
            <a:chExt cx="2515078" cy="1028192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550" y="2271"/>
              <a:ext cx="2515078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Sweet</a:t>
              </a:r>
              <a:endParaRPr lang="ko-KR" altLang="en-US" sz="4400" b="1" dirty="0"/>
            </a:p>
          </p:txBody>
        </p:sp>
      </p:grpSp>
      <p:grpSp>
        <p:nvGrpSpPr>
          <p:cNvPr id="9" name="그룹 11"/>
          <p:cNvGrpSpPr/>
          <p:nvPr/>
        </p:nvGrpSpPr>
        <p:grpSpPr>
          <a:xfrm>
            <a:off x="-95283" y="2248571"/>
            <a:ext cx="3373069" cy="701612"/>
            <a:chOff x="142828" y="0"/>
            <a:chExt cx="2529802" cy="935483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2828" y="73708"/>
              <a:ext cx="252980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Cool</a:t>
              </a:r>
              <a:endParaRPr lang="ko-KR" altLang="en-US" sz="3600" b="1" dirty="0"/>
            </a:p>
          </p:txBody>
        </p:sp>
      </p:grpSp>
      <p:grpSp>
        <p:nvGrpSpPr>
          <p:cNvPr id="12" name="그룹 14"/>
          <p:cNvGrpSpPr/>
          <p:nvPr/>
        </p:nvGrpSpPr>
        <p:grpSpPr>
          <a:xfrm>
            <a:off x="-32" y="2989311"/>
            <a:ext cx="3333773" cy="679514"/>
            <a:chOff x="214290" y="0"/>
            <a:chExt cx="2500330" cy="906019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314" y="44244"/>
              <a:ext cx="250030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Well-read</a:t>
              </a:r>
            </a:p>
          </p:txBody>
        </p:sp>
      </p:grpSp>
      <p:grpSp>
        <p:nvGrpSpPr>
          <p:cNvPr id="15" name="그룹 17"/>
          <p:cNvGrpSpPr/>
          <p:nvPr/>
        </p:nvGrpSpPr>
        <p:grpSpPr>
          <a:xfrm>
            <a:off x="-32" y="3739410"/>
            <a:ext cx="3258155" cy="651141"/>
            <a:chOff x="214266" y="0"/>
            <a:chExt cx="2443616" cy="868188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4266" y="88488"/>
              <a:ext cx="244361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Charismatic</a:t>
              </a:r>
              <a:endParaRPr lang="ko-KR" altLang="en-US" sz="3200" b="1" dirty="0"/>
            </a:p>
          </p:txBody>
        </p:sp>
      </p:grpSp>
      <p:grpSp>
        <p:nvGrpSpPr>
          <p:cNvPr id="18" name="그룹 20"/>
          <p:cNvGrpSpPr/>
          <p:nvPr/>
        </p:nvGrpSpPr>
        <p:grpSpPr>
          <a:xfrm>
            <a:off x="-229829" y="4487783"/>
            <a:ext cx="3714744" cy="642918"/>
            <a:chOff x="41942" y="0"/>
            <a:chExt cx="2786058" cy="857224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942" y="147480"/>
              <a:ext cx="2786058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/>
                <a:t>Understanding</a:t>
              </a:r>
              <a:endParaRPr lang="ko-KR" altLang="en-US" sz="2800" b="1" dirty="0"/>
            </a:p>
          </p:txBody>
        </p:sp>
      </p:grpSp>
      <p:grpSp>
        <p:nvGrpSpPr>
          <p:cNvPr id="21" name="그룹 23"/>
          <p:cNvGrpSpPr/>
          <p:nvPr/>
        </p:nvGrpSpPr>
        <p:grpSpPr>
          <a:xfrm>
            <a:off x="0" y="5237882"/>
            <a:ext cx="3238523" cy="802624"/>
            <a:chOff x="214290" y="0"/>
            <a:chExt cx="2428892" cy="1070165"/>
          </a:xfrm>
        </p:grpSpPr>
        <p:sp>
          <p:nvSpPr>
            <p:cNvPr id="25" name="모서리가 둥근 직사각형 2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400" b="1" dirty="0" smtClean="0"/>
                <a:t>Kind</a:t>
              </a:r>
              <a:endParaRPr lang="ko-KR" altLang="en-US" sz="4400" b="1" dirty="0"/>
            </a:p>
          </p:txBody>
        </p:sp>
      </p:grpSp>
      <p:grpSp>
        <p:nvGrpSpPr>
          <p:cNvPr id="24" name="그룹 26"/>
          <p:cNvGrpSpPr/>
          <p:nvPr/>
        </p:nvGrpSpPr>
        <p:grpSpPr>
          <a:xfrm>
            <a:off x="3143240" y="-24"/>
            <a:ext cx="3905277" cy="642918"/>
            <a:chOff x="-24" y="0"/>
            <a:chExt cx="2928958" cy="857224"/>
          </a:xfrm>
        </p:grpSpPr>
        <p:sp>
          <p:nvSpPr>
            <p:cNvPr id="28" name="모서리가 둥근 직사각형 27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24" y="142876"/>
              <a:ext cx="2928958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 smtClean="0"/>
                <a:t>Hard-working</a:t>
              </a:r>
              <a:endParaRPr lang="ko-KR" altLang="en-US" sz="2800" b="1" dirty="0"/>
            </a:p>
          </p:txBody>
        </p:sp>
      </p:grpSp>
      <p:grpSp>
        <p:nvGrpSpPr>
          <p:cNvPr id="27" name="그룹 29"/>
          <p:cNvGrpSpPr/>
          <p:nvPr/>
        </p:nvGrpSpPr>
        <p:grpSpPr>
          <a:xfrm>
            <a:off x="3429024" y="750075"/>
            <a:ext cx="3238523" cy="741069"/>
            <a:chOff x="214290" y="0"/>
            <a:chExt cx="2428892" cy="988092"/>
          </a:xfrm>
        </p:grpSpPr>
        <p:sp>
          <p:nvSpPr>
            <p:cNvPr id="31" name="모서리가 둥근 직사각형 30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418" y="44244"/>
              <a:ext cx="214314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Capable</a:t>
              </a:r>
              <a:endParaRPr lang="ko-KR" altLang="en-US" sz="4000" b="1" dirty="0"/>
            </a:p>
          </p:txBody>
        </p:sp>
      </p:grpSp>
      <p:grpSp>
        <p:nvGrpSpPr>
          <p:cNvPr id="30" name="그룹 32"/>
          <p:cNvGrpSpPr/>
          <p:nvPr/>
        </p:nvGrpSpPr>
        <p:grpSpPr>
          <a:xfrm>
            <a:off x="3238491" y="1498447"/>
            <a:ext cx="3619525" cy="741069"/>
            <a:chOff x="71414" y="0"/>
            <a:chExt cx="2714644" cy="988092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414" y="44244"/>
              <a:ext cx="2714644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Outgoing</a:t>
              </a:r>
              <a:endParaRPr lang="ko-KR" altLang="en-US" sz="4000" b="1" dirty="0"/>
            </a:p>
          </p:txBody>
        </p:sp>
      </p:grpSp>
      <p:grpSp>
        <p:nvGrpSpPr>
          <p:cNvPr id="33" name="그룹 35"/>
          <p:cNvGrpSpPr/>
          <p:nvPr/>
        </p:nvGrpSpPr>
        <p:grpSpPr>
          <a:xfrm>
            <a:off x="3333742" y="2250273"/>
            <a:ext cx="3333773" cy="761465"/>
            <a:chOff x="142852" y="0"/>
            <a:chExt cx="2500330" cy="1015287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2852" y="71439"/>
              <a:ext cx="2500330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Playful</a:t>
              </a:r>
              <a:endParaRPr lang="ko-KR" altLang="en-US" sz="4000" b="1" dirty="0"/>
            </a:p>
          </p:txBody>
        </p:sp>
      </p:grpSp>
      <p:grpSp>
        <p:nvGrpSpPr>
          <p:cNvPr id="36" name="그룹 38"/>
          <p:cNvGrpSpPr/>
          <p:nvPr/>
        </p:nvGrpSpPr>
        <p:grpSpPr>
          <a:xfrm>
            <a:off x="3333741" y="2989287"/>
            <a:ext cx="3429024" cy="708453"/>
            <a:chOff x="142852" y="0"/>
            <a:chExt cx="2571768" cy="944604"/>
          </a:xfrm>
        </p:grpSpPr>
        <p:sp>
          <p:nvSpPr>
            <p:cNvPr id="40" name="모서리가 둥근 직사각형 3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2852" y="82829"/>
              <a:ext cx="257176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Generous</a:t>
              </a:r>
              <a:endParaRPr lang="ko-KR" altLang="en-US" sz="3600" b="1" dirty="0"/>
            </a:p>
          </p:txBody>
        </p:sp>
      </p:grpSp>
      <p:grpSp>
        <p:nvGrpSpPr>
          <p:cNvPr id="39" name="그룹 41"/>
          <p:cNvGrpSpPr/>
          <p:nvPr/>
        </p:nvGrpSpPr>
        <p:grpSpPr>
          <a:xfrm>
            <a:off x="3429024" y="3739386"/>
            <a:ext cx="3238523" cy="802624"/>
            <a:chOff x="214290" y="0"/>
            <a:chExt cx="2428892" cy="1070165"/>
          </a:xfrm>
        </p:grpSpPr>
        <p:sp>
          <p:nvSpPr>
            <p:cNvPr id="43" name="모서리가 둥근 직사각형 4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418" y="44244"/>
              <a:ext cx="2143140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Humbl</a:t>
              </a:r>
              <a:r>
                <a:rPr lang="en-US" altLang="ko-KR" sz="4400" b="1" dirty="0" smtClean="0"/>
                <a:t>e</a:t>
              </a:r>
              <a:endParaRPr lang="ko-KR" altLang="en-US" sz="4400" b="1" dirty="0"/>
            </a:p>
          </p:txBody>
        </p:sp>
      </p:grpSp>
      <p:grpSp>
        <p:nvGrpSpPr>
          <p:cNvPr id="42" name="그룹 44"/>
          <p:cNvGrpSpPr/>
          <p:nvPr/>
        </p:nvGrpSpPr>
        <p:grpSpPr>
          <a:xfrm>
            <a:off x="3333741" y="4487759"/>
            <a:ext cx="3429024" cy="694790"/>
            <a:chOff x="142852" y="0"/>
            <a:chExt cx="2571768" cy="926387"/>
          </a:xfrm>
        </p:grpSpPr>
        <p:sp>
          <p:nvSpPr>
            <p:cNvPr id="46" name="모서리가 둥근 직사각형 45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2852" y="146687"/>
              <a:ext cx="2571768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Responsible</a:t>
              </a:r>
              <a:endParaRPr lang="ko-KR" altLang="en-US" sz="3200" b="1" dirty="0"/>
            </a:p>
          </p:txBody>
        </p:sp>
      </p:grpSp>
      <p:grpSp>
        <p:nvGrpSpPr>
          <p:cNvPr id="45" name="그룹 47"/>
          <p:cNvGrpSpPr/>
          <p:nvPr/>
        </p:nvGrpSpPr>
        <p:grpSpPr>
          <a:xfrm>
            <a:off x="3428992" y="5237858"/>
            <a:ext cx="3333773" cy="712721"/>
            <a:chOff x="214266" y="0"/>
            <a:chExt cx="2500330" cy="950295"/>
          </a:xfrm>
        </p:grpSpPr>
        <p:sp>
          <p:nvSpPr>
            <p:cNvPr id="49" name="모서리가 둥근 직사각형 48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4266" y="88520"/>
              <a:ext cx="250033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Emotional</a:t>
              </a:r>
              <a:endParaRPr lang="ko-KR" altLang="en-US" sz="3600" b="1" dirty="0"/>
            </a:p>
          </p:txBody>
        </p:sp>
      </p:grpSp>
      <p:grpSp>
        <p:nvGrpSpPr>
          <p:cNvPr id="48" name="그룹 50"/>
          <p:cNvGrpSpPr/>
          <p:nvPr/>
        </p:nvGrpSpPr>
        <p:grpSpPr>
          <a:xfrm>
            <a:off x="-32" y="5969336"/>
            <a:ext cx="3333773" cy="741069"/>
            <a:chOff x="214290" y="0"/>
            <a:chExt cx="2500330" cy="988092"/>
          </a:xfrm>
        </p:grpSpPr>
        <p:sp>
          <p:nvSpPr>
            <p:cNvPr id="52" name="모서리가 둥근 직사각형 51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4314" y="44244"/>
              <a:ext cx="2500306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Punctual</a:t>
              </a:r>
              <a:endParaRPr lang="ko-KR" altLang="en-US" sz="4000" b="1" dirty="0"/>
            </a:p>
          </p:txBody>
        </p:sp>
      </p:grpSp>
      <p:grpSp>
        <p:nvGrpSpPr>
          <p:cNvPr id="51" name="그룹 53"/>
          <p:cNvGrpSpPr/>
          <p:nvPr/>
        </p:nvGrpSpPr>
        <p:grpSpPr>
          <a:xfrm>
            <a:off x="3238491" y="5969312"/>
            <a:ext cx="3714776" cy="744497"/>
            <a:chOff x="71414" y="0"/>
            <a:chExt cx="2786082" cy="992662"/>
          </a:xfrm>
        </p:grpSpPr>
        <p:sp>
          <p:nvSpPr>
            <p:cNvPr id="55" name="모서리가 둥근 직사각형 54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414" y="130887"/>
              <a:ext cx="278608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 smtClean="0"/>
                <a:t>Moody</a:t>
              </a:r>
              <a:endParaRPr lang="ko-KR" altLang="en-US" sz="3600" b="1" dirty="0"/>
            </a:p>
          </p:txBody>
        </p:sp>
      </p:grpSp>
      <p:grpSp>
        <p:nvGrpSpPr>
          <p:cNvPr id="54" name="그룹 56"/>
          <p:cNvGrpSpPr/>
          <p:nvPr/>
        </p:nvGrpSpPr>
        <p:grpSpPr>
          <a:xfrm rot="16200000">
            <a:off x="7483060" y="275880"/>
            <a:ext cx="2196719" cy="1323440"/>
            <a:chOff x="-71463" y="-61026"/>
            <a:chExt cx="2928958" cy="992580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71463" y="-61026"/>
              <a:ext cx="2928958" cy="9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Sensitive</a:t>
              </a:r>
              <a:endParaRPr lang="ko-KR" altLang="en-US" sz="4000" b="1" dirty="0"/>
            </a:p>
          </p:txBody>
        </p:sp>
      </p:grpSp>
      <p:grpSp>
        <p:nvGrpSpPr>
          <p:cNvPr id="57" name="그룹 59"/>
          <p:cNvGrpSpPr/>
          <p:nvPr/>
        </p:nvGrpSpPr>
        <p:grpSpPr>
          <a:xfrm rot="16200000">
            <a:off x="7474158" y="2241367"/>
            <a:ext cx="2196719" cy="1142965"/>
            <a:chOff x="-25" y="0"/>
            <a:chExt cx="2928958" cy="857224"/>
          </a:xfrm>
        </p:grpSpPr>
        <p:sp>
          <p:nvSpPr>
            <p:cNvPr id="61" name="모서리가 둥근 직사각형 60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-25" y="31307"/>
              <a:ext cx="2928958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Withdrawn</a:t>
              </a:r>
              <a:endParaRPr lang="ko-KR" altLang="en-US" sz="3200" b="1" dirty="0"/>
            </a:p>
          </p:txBody>
        </p:sp>
      </p:grpSp>
      <p:grpSp>
        <p:nvGrpSpPr>
          <p:cNvPr id="60" name="그룹 62"/>
          <p:cNvGrpSpPr/>
          <p:nvPr/>
        </p:nvGrpSpPr>
        <p:grpSpPr>
          <a:xfrm rot="16200000">
            <a:off x="7474147" y="4170193"/>
            <a:ext cx="2196719" cy="1142965"/>
            <a:chOff x="-26" y="0"/>
            <a:chExt cx="2928958" cy="857224"/>
          </a:xfrm>
        </p:grpSpPr>
        <p:sp>
          <p:nvSpPr>
            <p:cNvPr id="64" name="모서리가 둥근 직사각형 63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-26" y="169806"/>
              <a:ext cx="292895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Uptight</a:t>
              </a:r>
              <a:endParaRPr lang="ko-KR" altLang="en-US" sz="4000" b="1" dirty="0"/>
            </a:p>
          </p:txBody>
        </p:sp>
      </p:grpSp>
      <p:grpSp>
        <p:nvGrpSpPr>
          <p:cNvPr id="63" name="그룹 65"/>
          <p:cNvGrpSpPr/>
          <p:nvPr/>
        </p:nvGrpSpPr>
        <p:grpSpPr>
          <a:xfrm rot="16200000">
            <a:off x="6235889" y="312541"/>
            <a:ext cx="2196719" cy="1142965"/>
            <a:chOff x="-26" y="0"/>
            <a:chExt cx="2928958" cy="857224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-26" y="169806"/>
              <a:ext cx="292895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 smtClean="0"/>
                <a:t>Rude</a:t>
              </a:r>
              <a:endParaRPr lang="ko-KR" altLang="en-US" sz="4000" b="1" dirty="0"/>
            </a:p>
          </p:txBody>
        </p:sp>
      </p:grpSp>
      <p:grpSp>
        <p:nvGrpSpPr>
          <p:cNvPr id="66" name="그룹 68"/>
          <p:cNvGrpSpPr/>
          <p:nvPr/>
        </p:nvGrpSpPr>
        <p:grpSpPr>
          <a:xfrm rot="16200000">
            <a:off x="6235889" y="2241366"/>
            <a:ext cx="2196719" cy="1142965"/>
            <a:chOff x="-24" y="0"/>
            <a:chExt cx="2928958" cy="857224"/>
          </a:xfrm>
        </p:grpSpPr>
        <p:sp>
          <p:nvSpPr>
            <p:cNvPr id="70" name="모서리가 둥근 직사각형 69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-24" y="215973"/>
              <a:ext cx="2928958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Obsessive</a:t>
              </a:r>
              <a:endParaRPr lang="ko-KR" altLang="en-US" sz="3200" b="1" dirty="0"/>
            </a:p>
          </p:txBody>
        </p:sp>
      </p:grpSp>
      <p:grpSp>
        <p:nvGrpSpPr>
          <p:cNvPr id="69" name="그룹 71"/>
          <p:cNvGrpSpPr/>
          <p:nvPr/>
        </p:nvGrpSpPr>
        <p:grpSpPr>
          <a:xfrm rot="16200000">
            <a:off x="6235889" y="4170191"/>
            <a:ext cx="2196719" cy="1142965"/>
            <a:chOff x="-24" y="0"/>
            <a:chExt cx="2928958" cy="857224"/>
          </a:xfrm>
        </p:grpSpPr>
        <p:sp>
          <p:nvSpPr>
            <p:cNvPr id="73" name="모서리가 둥근 직사각형 72"/>
            <p:cNvSpPr/>
            <p:nvPr/>
          </p:nvSpPr>
          <p:spPr>
            <a:xfrm>
              <a:off x="214290" y="0"/>
              <a:ext cx="2428892" cy="857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-24" y="215973"/>
              <a:ext cx="2928958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 smtClean="0"/>
                <a:t>Pushy</a:t>
              </a:r>
              <a:endParaRPr lang="ko-KR" alt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99747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185</Words>
  <Application>Microsoft Office PowerPoint</Application>
  <PresentationFormat>화면 슬라이드 쇼(4:3)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Customer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Preferred Customer</dc:creator>
  <cp:lastModifiedBy>한지형</cp:lastModifiedBy>
  <cp:revision>27</cp:revision>
  <cp:lastPrinted>2012-11-17T23:09:21Z</cp:lastPrinted>
  <dcterms:created xsi:type="dcterms:W3CDTF">2012-11-16T04:25:47Z</dcterms:created>
  <dcterms:modified xsi:type="dcterms:W3CDTF">2012-11-17T23:33:48Z</dcterms:modified>
</cp:coreProperties>
</file>