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4DD50-6159-499B-818F-6C5CEE4ECDB8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352CD-5520-4411-900C-6EAE3427B0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B4F5-9D35-4A80-8A41-0F445D405D8C}" type="datetimeFigureOut">
              <a:rPr lang="ko-KR" altLang="en-US" smtClean="0"/>
              <a:pPr/>
              <a:t>2012-12-05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559C-01D1-4B36-A90E-45BFCD2854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1763688" y="2060848"/>
          <a:ext cx="5811970" cy="322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6093"/>
                <a:gridCol w="669411"/>
                <a:gridCol w="669411"/>
                <a:gridCol w="669411"/>
                <a:gridCol w="669411"/>
                <a:gridCol w="669411"/>
                <a:gridCol w="669411"/>
                <a:gridCol w="669411"/>
              </a:tblGrid>
              <a:tr h="53826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MON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TUE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WED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THU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FRI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SAT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SUN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ENGLISH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8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JAPANESE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8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MATH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SCIENCE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KOREAN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m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700808"/>
            <a:ext cx="3685948" cy="3115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465912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altLang="ko-KR" sz="1800" b="1" dirty="0" smtClean="0">
                <a:sym typeface="Wingdings"/>
              </a:rPr>
              <a:t> </a:t>
            </a:r>
            <a:r>
              <a:rPr lang="en-US" altLang="ko-KR" sz="1800" b="1" dirty="0" smtClean="0"/>
              <a:t>Verb + -</a:t>
            </a:r>
            <a:r>
              <a:rPr lang="en-US" altLang="ko-KR" sz="1800" b="1" dirty="0" err="1" smtClean="0"/>
              <a:t>ed</a:t>
            </a:r>
            <a:r>
              <a:rPr lang="en-US" altLang="ko-KR" sz="1800" b="1" dirty="0" smtClean="0"/>
              <a:t>/-</a:t>
            </a:r>
            <a:r>
              <a:rPr lang="en-US" altLang="ko-KR" sz="1800" b="1" dirty="0" err="1" smtClean="0"/>
              <a:t>ing</a:t>
            </a:r>
            <a:r>
              <a:rPr lang="en-US" altLang="ko-KR" sz="1800" b="1" dirty="0" smtClean="0"/>
              <a:t> = adjective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   - Verb + -</a:t>
            </a:r>
            <a:r>
              <a:rPr lang="en-US" altLang="ko-KR" sz="1600" dirty="0" err="1" smtClean="0"/>
              <a:t>ed</a:t>
            </a:r>
            <a:r>
              <a:rPr lang="en-US" altLang="ko-KR" sz="1600" dirty="0" smtClean="0"/>
              <a:t> = Adjective tells how somebody feels</a:t>
            </a:r>
            <a:r>
              <a:rPr lang="ko-KR" altLang="ko-KR" sz="1600" dirty="0" smtClean="0"/>
              <a:t/>
            </a:r>
            <a:br>
              <a:rPr lang="ko-KR" altLang="ko-KR" sz="1600" dirty="0" smtClean="0"/>
            </a:br>
            <a:r>
              <a:rPr lang="en-US" altLang="ko-KR" sz="1600" dirty="0" smtClean="0"/>
              <a:t>   - Verb+ -</a:t>
            </a:r>
            <a:r>
              <a:rPr lang="en-US" altLang="ko-KR" sz="1600" dirty="0" err="1" smtClean="0"/>
              <a:t>ing</a:t>
            </a:r>
            <a:r>
              <a:rPr lang="en-US" altLang="ko-KR" sz="1600" dirty="0" smtClean="0"/>
              <a:t> = Adjective tells the cause of feelings</a:t>
            </a:r>
            <a:r>
              <a:rPr lang="ko-KR" altLang="ko-KR" sz="1600" dirty="0" smtClean="0"/>
              <a:t/>
            </a:r>
            <a:br>
              <a:rPr lang="ko-KR" altLang="ko-KR" sz="1600" dirty="0" smtClean="0"/>
            </a:br>
            <a:endParaRPr lang="ko-KR" altLang="en-US" sz="16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2267744" y="2132856"/>
          <a:ext cx="6264696" cy="2232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/>
                <a:gridCol w="1872208"/>
                <a:gridCol w="1512168"/>
                <a:gridCol w="1728192"/>
              </a:tblGrid>
              <a:tr h="22322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Mia is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bored.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tired.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6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Studying is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Boring.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Tiring.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6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043608" y="2132856"/>
          <a:ext cx="1025202" cy="2232248"/>
        </p:xfrm>
        <a:graphic>
          <a:graphicData uri="http://schemas.openxmlformats.org/drawingml/2006/table">
            <a:tbl>
              <a:tblPr/>
              <a:tblGrid>
                <a:gridCol w="1025202"/>
              </a:tblGrid>
              <a:tr h="223224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(bore)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(tire)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(depress)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/>
                        <a:t>(interest)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1115616" y="764704"/>
            <a:ext cx="7570787" cy="54340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1600" dirty="0" smtClean="0">
                <a:sym typeface="Wingdings"/>
              </a:rPr>
              <a:t>Task 1</a:t>
            </a:r>
          </a:p>
          <a:p>
            <a:pPr>
              <a:buNone/>
            </a:pPr>
            <a:r>
              <a:rPr lang="en-US" altLang="ko-KR" sz="1600" dirty="0" smtClean="0">
                <a:sym typeface="Wingdings"/>
              </a:rPr>
              <a:t> </a:t>
            </a:r>
            <a:r>
              <a:rPr lang="en-US" altLang="ko-KR" sz="1800" dirty="0" smtClean="0"/>
              <a:t>Circle </a:t>
            </a:r>
            <a:r>
              <a:rPr lang="en-US" altLang="ko-KR" sz="1800" dirty="0" smtClean="0"/>
              <a:t>the correct adjectives.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/>
              <a:t>1. </a:t>
            </a:r>
            <a:r>
              <a:rPr lang="en-US" altLang="ko-KR" sz="1600" dirty="0" smtClean="0">
                <a:sym typeface="Wingdings"/>
              </a:rPr>
              <a:t>He ate ten hamburgers. We were ( shocked / shocking ).</a:t>
            </a:r>
            <a:endParaRPr lang="en-US" altLang="ko-KR" sz="1600" u="sng" dirty="0" smtClean="0">
              <a:sym typeface="Wingdings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/>
              <a:t>2.  The ( bored / boring ) student was sleepy in class.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/>
              <a:t>3.  She was ( surprised / surprising ) at the news.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/>
              <a:t>4. The Halloween costumes were ( scared / scaring ).</a:t>
            </a:r>
          </a:p>
          <a:p>
            <a:pPr>
              <a:lnSpc>
                <a:spcPct val="150000"/>
              </a:lnSpc>
              <a:buNone/>
            </a:pPr>
            <a:endParaRPr lang="en-US" altLang="ko-KR" sz="16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/>
              <a:t>Task 2</a:t>
            </a:r>
            <a:endParaRPr lang="en-US" altLang="ko-KR" sz="1600" dirty="0" smtClean="0"/>
          </a:p>
          <a:p>
            <a:pPr>
              <a:buFont typeface="Wingdings"/>
              <a:buChar char="£"/>
            </a:pPr>
            <a:r>
              <a:rPr lang="en-US" altLang="ko-KR" sz="1800" dirty="0" smtClean="0">
                <a:sym typeface="Wingdings"/>
              </a:rPr>
              <a:t>Complete the sentences using the given words.</a:t>
            </a:r>
          </a:p>
          <a:p>
            <a:pPr>
              <a:buFont typeface="Wingdings"/>
              <a:buChar char="£"/>
            </a:pPr>
            <a:endParaRPr lang="en-US" altLang="ko-KR" sz="1800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The project is so (confuse) </a:t>
            </a:r>
            <a:r>
              <a:rPr lang="en-US" altLang="ko-KR" sz="1600" u="sng" dirty="0" smtClean="0">
                <a:sym typeface="Wingdings"/>
              </a:rPr>
              <a:t>                     .</a:t>
            </a:r>
            <a:r>
              <a:rPr lang="en-US" altLang="ko-KR" sz="1600" dirty="0" smtClean="0">
                <a:sym typeface="Wingdings"/>
              </a:rPr>
              <a:t>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It was (embarrass) </a:t>
            </a:r>
            <a:r>
              <a:rPr lang="en-US" altLang="ko-KR" sz="1600" u="sng" dirty="0" smtClean="0">
                <a:sym typeface="Wingdings"/>
              </a:rPr>
              <a:t>                    </a:t>
            </a:r>
            <a:r>
              <a:rPr lang="en-US" altLang="ko-KR" sz="1600" dirty="0" smtClean="0">
                <a:sym typeface="Wingdings"/>
              </a:rPr>
              <a:t> to fall down.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Jane is (scare) </a:t>
            </a:r>
            <a:r>
              <a:rPr lang="en-US" altLang="ko-KR" sz="1600" u="sng" dirty="0" smtClean="0">
                <a:sym typeface="Wingdings"/>
              </a:rPr>
              <a:t>                    </a:t>
            </a:r>
            <a:r>
              <a:rPr lang="en-US" altLang="ko-KR" sz="1600" dirty="0" smtClean="0">
                <a:sym typeface="Wingdings"/>
              </a:rPr>
              <a:t> of the dark.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Jennifer’s grades were (satisfy) </a:t>
            </a:r>
            <a:r>
              <a:rPr lang="en-US" altLang="ko-KR" sz="1600" u="sng" dirty="0" smtClean="0">
                <a:sym typeface="Wingdings"/>
              </a:rPr>
              <a:t>                     . 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The (worry) </a:t>
            </a:r>
            <a:r>
              <a:rPr lang="en-US" altLang="ko-KR" sz="1600" u="sng" dirty="0" smtClean="0">
                <a:sym typeface="Wingdings"/>
              </a:rPr>
              <a:t>                  </a:t>
            </a:r>
            <a:r>
              <a:rPr lang="en-US" altLang="ko-KR" sz="1600" dirty="0" smtClean="0">
                <a:sym typeface="Wingdings"/>
              </a:rPr>
              <a:t> woman started to cry.</a:t>
            </a:r>
          </a:p>
          <a:p>
            <a:pPr>
              <a:lnSpc>
                <a:spcPct val="150000"/>
              </a:lnSpc>
              <a:buNone/>
            </a:pPr>
            <a:endParaRPr lang="en-US" altLang="ko-KR" sz="1600" dirty="0" smtClean="0"/>
          </a:p>
          <a:p>
            <a:pPr>
              <a:lnSpc>
                <a:spcPct val="150000"/>
              </a:lnSpc>
              <a:buNone/>
            </a:pP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899592" y="1124744"/>
            <a:ext cx="7570787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800" dirty="0" smtClean="0">
                <a:sym typeface="Wingdings"/>
              </a:rPr>
              <a:t>Task 3</a:t>
            </a:r>
            <a:endParaRPr lang="en-US" altLang="ko-KR" sz="1800" dirty="0" smtClean="0">
              <a:sym typeface="Wingdings"/>
            </a:endParaRPr>
          </a:p>
          <a:p>
            <a:pPr>
              <a:buFont typeface="Wingdings"/>
              <a:buChar char="£"/>
            </a:pPr>
            <a:r>
              <a:rPr lang="en-US" altLang="ko-KR" sz="1800" dirty="0" smtClean="0">
                <a:sym typeface="Wingdings"/>
              </a:rPr>
              <a:t>Complete </a:t>
            </a:r>
            <a:r>
              <a:rPr lang="en-US" altLang="ko-KR" sz="1800" dirty="0" smtClean="0">
                <a:sym typeface="Wingdings"/>
              </a:rPr>
              <a:t>the sentences using –</a:t>
            </a:r>
            <a:r>
              <a:rPr lang="en-US" altLang="ko-KR" sz="1800" dirty="0" err="1" smtClean="0">
                <a:sym typeface="Wingdings"/>
              </a:rPr>
              <a:t>ed</a:t>
            </a:r>
            <a:r>
              <a:rPr lang="en-US" altLang="ko-KR" sz="1800" dirty="0" smtClean="0">
                <a:sym typeface="Wingdings"/>
              </a:rPr>
              <a:t>/-</a:t>
            </a:r>
            <a:r>
              <a:rPr lang="en-US" altLang="ko-KR" sz="1800" dirty="0" err="1" smtClean="0">
                <a:sym typeface="Wingdings"/>
              </a:rPr>
              <a:t>ing</a:t>
            </a:r>
            <a:r>
              <a:rPr lang="en-US" altLang="ko-KR" sz="1800" dirty="0" smtClean="0">
                <a:sym typeface="Wingdings"/>
              </a:rPr>
              <a:t> adjectives.</a:t>
            </a:r>
          </a:p>
          <a:p>
            <a:pPr>
              <a:buFont typeface="Wingdings"/>
              <a:buChar char="£"/>
            </a:pPr>
            <a:endParaRPr lang="en-US" altLang="ko-KR" sz="1800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en-US" altLang="ko-KR" sz="1600" dirty="0" smtClean="0">
                <a:sym typeface="Wingdings"/>
              </a:rPr>
              <a:t>It’s been snowing all day.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>
                <a:sym typeface="Wingdings"/>
              </a:rPr>
              <a:t>     This weather is </a:t>
            </a:r>
            <a:r>
              <a:rPr lang="en-US" altLang="ko-KR" sz="1600" u="sng" dirty="0" smtClean="0">
                <a:sym typeface="Wingdings"/>
              </a:rPr>
              <a:t>                                     .</a:t>
            </a:r>
            <a:endParaRPr lang="en-US" altLang="ko-KR" sz="1600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 startAt="2"/>
            </a:pPr>
            <a:r>
              <a:rPr lang="en-US" altLang="ko-KR" sz="1600" dirty="0" smtClean="0">
                <a:sym typeface="Wingdings"/>
              </a:rPr>
              <a:t>Liz is a very </a:t>
            </a:r>
            <a:r>
              <a:rPr lang="en-US" altLang="ko-KR" sz="1600" u="sng" dirty="0" smtClean="0">
                <a:sym typeface="Wingdings"/>
              </a:rPr>
              <a:t>                                   </a:t>
            </a:r>
            <a:r>
              <a:rPr lang="en-US" altLang="ko-KR" sz="1600" dirty="0" smtClean="0">
                <a:sym typeface="Wingdings"/>
              </a:rPr>
              <a:t> person.</a:t>
            </a:r>
            <a:endParaRPr lang="en-US" altLang="ko-KR" sz="1600" dirty="0" smtClean="0">
              <a:sym typeface="Wingdings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>
                <a:sym typeface="Wingdings"/>
              </a:rPr>
              <a:t>     </a:t>
            </a:r>
            <a:r>
              <a:rPr lang="en-US" altLang="ko-KR" sz="1600" dirty="0" smtClean="0">
                <a:sym typeface="Wingdings"/>
              </a:rPr>
              <a:t>She Knows a lot, she’s traveled a lot, and she’s done lots of different things.</a:t>
            </a:r>
            <a:endParaRPr lang="en-US" altLang="ko-KR" sz="1600" dirty="0" smtClean="0">
              <a:sym typeface="Wingdings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>
                <a:sym typeface="Wingdings"/>
              </a:rPr>
              <a:t>3.   The kitchen hadn’t been cleaned in ages.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>
                <a:sym typeface="Wingdings"/>
              </a:rPr>
              <a:t>     It was really </a:t>
            </a:r>
            <a:r>
              <a:rPr lang="en-US" altLang="ko-KR" sz="1600" u="sng" dirty="0" smtClean="0">
                <a:sym typeface="Wingdings"/>
              </a:rPr>
              <a:t>                                  .</a:t>
            </a:r>
            <a:endParaRPr lang="en-US" altLang="ko-KR" sz="1600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 startAt="4"/>
            </a:pPr>
            <a:r>
              <a:rPr lang="en-US" altLang="ko-KR" sz="1600" dirty="0" smtClean="0">
                <a:sym typeface="Wingdings"/>
              </a:rPr>
              <a:t>I have been working very hard all day and now I’m </a:t>
            </a:r>
            <a:r>
              <a:rPr lang="en-US" altLang="ko-KR" sz="1600" u="sng" dirty="0" smtClean="0">
                <a:sym typeface="Wingdings"/>
              </a:rPr>
              <a:t>                          .</a:t>
            </a:r>
          </a:p>
          <a:p>
            <a:pPr>
              <a:lnSpc>
                <a:spcPct val="150000"/>
              </a:lnSpc>
              <a:buAutoNum type="arabicPeriod" startAt="4"/>
            </a:pPr>
            <a:r>
              <a:rPr lang="en-US" altLang="ko-KR" sz="1600" dirty="0" smtClean="0">
                <a:sym typeface="Wingdings"/>
              </a:rPr>
              <a:t>I’m starting a new job next week.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1600" dirty="0" smtClean="0">
                <a:sym typeface="Wingdings"/>
              </a:rPr>
              <a:t>     I’m very </a:t>
            </a:r>
            <a:r>
              <a:rPr lang="en-US" altLang="ko-KR" sz="1600" u="sng" dirty="0" smtClean="0">
                <a:sym typeface="Wingdings"/>
              </a:rPr>
              <a:t>                                 </a:t>
            </a:r>
            <a:r>
              <a:rPr lang="en-US" altLang="ko-KR" sz="1600" dirty="0" smtClean="0">
                <a:sym typeface="Wingdings"/>
              </a:rPr>
              <a:t> about it.</a:t>
            </a:r>
          </a:p>
          <a:p>
            <a:pPr>
              <a:lnSpc>
                <a:spcPct val="150000"/>
              </a:lnSpc>
              <a:buNone/>
            </a:pPr>
            <a:endParaRPr lang="en-US" altLang="ko-KR" sz="1600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 startAt="4"/>
            </a:pPr>
            <a:endParaRPr lang="en-US" altLang="ko-KR" sz="1600" u="sng" dirty="0" smtClean="0">
              <a:sym typeface="Wingdings"/>
            </a:endParaRPr>
          </a:p>
          <a:p>
            <a:pPr>
              <a:lnSpc>
                <a:spcPct val="150000"/>
              </a:lnSpc>
              <a:buAutoNum type="arabicPeriod" startAt="2"/>
            </a:pPr>
            <a:endParaRPr lang="en-US" altLang="ko-KR" sz="16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55576" y="908719"/>
          <a:ext cx="7440489" cy="2448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163"/>
                <a:gridCol w="2480163"/>
                <a:gridCol w="2480163"/>
              </a:tblGrid>
              <a:tr h="8160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Excite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Embarrass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Surprise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Disappoint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Satisfy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Interest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Shock</a:t>
                      </a:r>
                      <a:endParaRPr lang="ko-KR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Annoy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Depress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55576" y="3356992"/>
          <a:ext cx="7440489" cy="1632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163"/>
                <a:gridCol w="2480163"/>
                <a:gridCol w="2480163"/>
              </a:tblGrid>
              <a:tr h="8160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Worry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40466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/>
              </a:rPr>
              <a:t> </a:t>
            </a:r>
            <a:r>
              <a:rPr lang="en-US" altLang="ko-KR" dirty="0" smtClean="0"/>
              <a:t>Let’s </a:t>
            </a:r>
            <a:r>
              <a:rPr lang="en-US" altLang="ko-KR" dirty="0" smtClean="0"/>
              <a:t>find more verb.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544522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/>
              </a:rPr>
              <a:t> </a:t>
            </a:r>
            <a:r>
              <a:rPr lang="en-US" altLang="ko-KR" dirty="0" smtClean="0"/>
              <a:t>Choose </a:t>
            </a:r>
            <a:r>
              <a:rPr lang="en-US" altLang="ko-KR" dirty="0" smtClean="0"/>
              <a:t>one or more words. </a:t>
            </a:r>
            <a:r>
              <a:rPr lang="en-US" altLang="ko-KR" dirty="0" smtClean="0"/>
              <a:t>Make the </a:t>
            </a:r>
            <a:r>
              <a:rPr lang="en-US" altLang="ko-KR" dirty="0" smtClean="0"/>
              <a:t>words in to adjectives.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Tell your partner your experience using </a:t>
            </a:r>
            <a:r>
              <a:rPr lang="en-US" altLang="ko-KR" dirty="0" smtClean="0"/>
              <a:t>the adjectives.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286</Words>
  <Application>Microsoft Office PowerPoint</Application>
  <PresentationFormat>화면 슬라이드 쇼(4:3)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 Verb + -ed/-ing = adjective    - Verb + -ed = Adjective tells how somebody feels    - Verb+ -ing = Adjective tells the cause of feelings 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CHOI</dc:creator>
  <cp:lastModifiedBy>CHOI</cp:lastModifiedBy>
  <cp:revision>32</cp:revision>
  <dcterms:created xsi:type="dcterms:W3CDTF">2012-12-01T16:35:49Z</dcterms:created>
  <dcterms:modified xsi:type="dcterms:W3CDTF">2012-12-05T14:14:35Z</dcterms:modified>
</cp:coreProperties>
</file>