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61967D-F4AC-4399-B563-380E53D78C86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64E359-B5E1-4225-B177-0D7DAD8C2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1967D-F4AC-4399-B563-380E53D78C86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4E359-B5E1-4225-B177-0D7DAD8C2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1967D-F4AC-4399-B563-380E53D78C86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4E359-B5E1-4225-B177-0D7DAD8C2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1967D-F4AC-4399-B563-380E53D78C86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4E359-B5E1-4225-B177-0D7DAD8C231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1967D-F4AC-4399-B563-380E53D78C86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4E359-B5E1-4225-B177-0D7DAD8C231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1967D-F4AC-4399-B563-380E53D78C86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4E359-B5E1-4225-B177-0D7DAD8C231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1967D-F4AC-4399-B563-380E53D78C86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4E359-B5E1-4225-B177-0D7DAD8C2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1967D-F4AC-4399-B563-380E53D78C86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4E359-B5E1-4225-B177-0D7DAD8C231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1967D-F4AC-4399-B563-380E53D78C86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4E359-B5E1-4225-B177-0D7DAD8C2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D61967D-F4AC-4399-B563-380E53D78C86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4E359-B5E1-4225-B177-0D7DAD8C2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61967D-F4AC-4399-B563-380E53D78C86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64E359-B5E1-4225-B177-0D7DAD8C231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61967D-F4AC-4399-B563-380E53D78C86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64E359-B5E1-4225-B177-0D7DAD8C2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5 Essential nutrients</a:t>
            </a:r>
            <a:br>
              <a:rPr lang="en-US" altLang="ko-KR" dirty="0" smtClean="0"/>
            </a:br>
            <a:r>
              <a:rPr lang="en-US" altLang="ko-KR" dirty="0" smtClean="0"/>
              <a:t>for health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7772400" cy="1199704"/>
          </a:xfrm>
        </p:spPr>
        <p:txBody>
          <a:bodyPr>
            <a:normAutofit fontScale="92500" lnSpcReduction="20000"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2013. 10. </a:t>
            </a:r>
            <a:r>
              <a:rPr lang="en-US" altLang="ko-KR" smtClean="0"/>
              <a:t>26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ko-KR" altLang="ko-KR" sz="4400" dirty="0" smtClean="0"/>
              <a:t>Meat</a:t>
            </a:r>
            <a:r>
              <a:rPr lang="ko-KR" altLang="ko-KR" sz="4400" dirty="0" smtClean="0"/>
              <a:t>, fish, eggs and beans</a:t>
            </a:r>
            <a:br>
              <a:rPr lang="ko-KR" altLang="ko-KR" sz="4400" dirty="0" smtClean="0"/>
            </a:br>
            <a:endParaRPr lang="ko-KR" altLang="en-US" dirty="0"/>
          </a:p>
        </p:txBody>
      </p:sp>
      <p:pic>
        <p:nvPicPr>
          <p:cNvPr id="3074" name="Picture 2" descr="C:\Users\user\Desktop\남-TESOL\리딩-Healthy Eating\리딩 사진\2056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672408" cy="2056650"/>
          </a:xfrm>
          <a:prstGeom prst="rect">
            <a:avLst/>
          </a:prstGeom>
          <a:noFill/>
        </p:spPr>
      </p:pic>
      <p:pic>
        <p:nvPicPr>
          <p:cNvPr id="3076" name="Picture 4" descr="C:\Users\user\Desktop\남-TESOL\리딩-Healthy Eating\리딩 사진\ugcCAE957M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3740632" cy="2479327"/>
          </a:xfrm>
          <a:prstGeom prst="rect">
            <a:avLst/>
          </a:prstGeom>
          <a:noFill/>
        </p:spPr>
      </p:pic>
      <p:pic>
        <p:nvPicPr>
          <p:cNvPr id="3077" name="Picture 5" descr="C:\Users\user\Desktop\남-TESOL\리딩-Healthy Eating\리딩 사진\ugcCAB0O3J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20888"/>
            <a:ext cx="3632448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ko-KR" altLang="ko-KR" sz="4400" dirty="0" smtClean="0"/>
              <a:t>Milk </a:t>
            </a:r>
            <a:r>
              <a:rPr lang="ko-KR" altLang="ko-KR" sz="4400" dirty="0" smtClean="0"/>
              <a:t>and dairy food</a:t>
            </a:r>
            <a:r>
              <a:rPr lang="en-US" altLang="ko-KR" sz="4400" dirty="0" smtClean="0"/>
              <a:t>s</a:t>
            </a:r>
            <a:r>
              <a:rPr lang="ko-KR" altLang="ko-KR" sz="4400" dirty="0" smtClean="0"/>
              <a:t> </a:t>
            </a:r>
            <a:br>
              <a:rPr lang="ko-KR" altLang="ko-KR" sz="4400" dirty="0" smtClean="0"/>
            </a:br>
            <a:endParaRPr lang="ko-KR" altLang="en-US" dirty="0"/>
          </a:p>
        </p:txBody>
      </p:sp>
      <p:pic>
        <p:nvPicPr>
          <p:cNvPr id="4" name="Picture 5" descr="C:\Users\user\Desktop\남-TESOL\치즈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2942687" cy="2160239"/>
          </a:xfrm>
          <a:prstGeom prst="rect">
            <a:avLst/>
          </a:prstGeom>
          <a:noFill/>
        </p:spPr>
      </p:pic>
      <p:pic>
        <p:nvPicPr>
          <p:cNvPr id="5" name="Picture 4" descr="C:\Users\user\Desktop\남-TESOL\우유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0908">
            <a:off x="3149108" y="4348465"/>
            <a:ext cx="1347878" cy="2160241"/>
          </a:xfrm>
          <a:prstGeom prst="rect">
            <a:avLst/>
          </a:prstGeom>
          <a:noFill/>
        </p:spPr>
      </p:pic>
      <p:pic>
        <p:nvPicPr>
          <p:cNvPr id="4098" name="Picture 2" descr="C:\Users\user\Desktop\남-TESOL\리딩-Healthy Eating\리딩 사진\우유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365" y="3838442"/>
            <a:ext cx="2381250" cy="2805612"/>
          </a:xfrm>
          <a:prstGeom prst="rect">
            <a:avLst/>
          </a:prstGeom>
          <a:noFill/>
        </p:spPr>
      </p:pic>
      <p:pic>
        <p:nvPicPr>
          <p:cNvPr id="4099" name="Picture 3" descr="C:\Users\user\Desktop\남-TESOL\리딩-Healthy Eating\리딩 사진\ugcCA9YDGE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46116">
            <a:off x="5652120" y="1412776"/>
            <a:ext cx="3200400" cy="519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ko-KR" dirty="0" smtClean="0"/>
              <a:t>Foods </a:t>
            </a:r>
            <a:r>
              <a:rPr lang="ko-KR" altLang="ko-KR" dirty="0" smtClean="0"/>
              <a:t>containing fat and sugar</a:t>
            </a:r>
            <a:br>
              <a:rPr lang="ko-KR" altLang="ko-KR" dirty="0" smtClean="0"/>
            </a:br>
            <a:endParaRPr lang="ko-KR" altLang="en-US" dirty="0"/>
          </a:p>
        </p:txBody>
      </p:sp>
      <p:pic>
        <p:nvPicPr>
          <p:cNvPr id="5122" name="Picture 2" descr="C:\Users\user\Desktop\남-TESOL\리딩-Healthy Eating\리딩 사진\ugcCABCS8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2088232" cy="3107060"/>
          </a:xfrm>
          <a:prstGeom prst="rect">
            <a:avLst/>
          </a:prstGeom>
          <a:noFill/>
        </p:spPr>
      </p:pic>
      <p:pic>
        <p:nvPicPr>
          <p:cNvPr id="5123" name="Picture 3" descr="C:\Users\user\Desktop\남-TESOL\리딩-Healthy Eating\리딩 사진\ugcCADMA3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32856"/>
            <a:ext cx="3200400" cy="3672408"/>
          </a:xfrm>
          <a:prstGeom prst="rect">
            <a:avLst/>
          </a:prstGeom>
          <a:noFill/>
        </p:spPr>
      </p:pic>
      <p:pic>
        <p:nvPicPr>
          <p:cNvPr id="5124" name="Picture 4" descr="C:\Users\user\Desktop\남-TESOL\리딩-Healthy Eating\리딩 사진\ugcCAF3P1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221088"/>
            <a:ext cx="2840360" cy="2413000"/>
          </a:xfrm>
          <a:prstGeom prst="rect">
            <a:avLst/>
          </a:prstGeom>
          <a:noFill/>
        </p:spPr>
      </p:pic>
      <p:pic>
        <p:nvPicPr>
          <p:cNvPr id="5125" name="Picture 5" descr="C:\Users\user\Desktop\남-TESOL\리딩-Healthy Eating\리딩 사진\ugcCAJ51N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268760"/>
            <a:ext cx="295400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2" descr="C:\Users\user\Desktop\남-TESOL\리딩-Healthy Eating\리딩 사진\ugcCABJVGE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2592288" cy="3816424"/>
          </a:xfrm>
          <a:prstGeom prst="rect">
            <a:avLst/>
          </a:prstGeom>
          <a:noFill/>
        </p:spPr>
      </p:pic>
      <p:pic>
        <p:nvPicPr>
          <p:cNvPr id="6148" name="Picture 4" descr="C:\Users\user\Desktop\남-TESOL\리딩-Healthy Eating\리딩 사진\ugcCAA6ZT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836712"/>
            <a:ext cx="4968552" cy="5544616"/>
          </a:xfrm>
          <a:prstGeom prst="rect">
            <a:avLst/>
          </a:prstGeom>
          <a:noFill/>
        </p:spPr>
      </p:pic>
      <p:sp>
        <p:nvSpPr>
          <p:cNvPr id="8" name="오른쪽 화살표 7"/>
          <p:cNvSpPr/>
          <p:nvPr/>
        </p:nvSpPr>
        <p:spPr>
          <a:xfrm>
            <a:off x="3203848" y="3645024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남-TESOL\리딩-Healthy Eating\리딩 사진\단백질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33038" cy="494007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Protein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3347864" y="1628800"/>
            <a:ext cx="237626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</a:t>
            </a:r>
            <a:r>
              <a:rPr lang="ko-KR" altLang="ko-KR" dirty="0" smtClean="0"/>
              <a:t>arbohydrate</a:t>
            </a:r>
            <a:endParaRPr lang="ko-KR" altLang="en-US" dirty="0"/>
          </a:p>
        </p:txBody>
      </p:sp>
      <p:pic>
        <p:nvPicPr>
          <p:cNvPr id="2050" name="Picture 2" descr="C:\Users\user\Desktop\남-TESOL\리딩-Healthy Eating\리딩 사진\탄수화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68785" cy="5184576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3491880" y="1268760"/>
            <a:ext cx="2088232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C</a:t>
            </a:r>
            <a:r>
              <a:rPr lang="ko-KR" altLang="ko-KR" dirty="0" smtClean="0"/>
              <a:t>alcium</a:t>
            </a:r>
            <a:endParaRPr lang="ko-KR" altLang="en-US" dirty="0"/>
          </a:p>
        </p:txBody>
      </p:sp>
      <p:pic>
        <p:nvPicPr>
          <p:cNvPr id="3074" name="Picture 2" descr="C:\Users\user\Desktop\남-TESOL\리딩-Healthy Eating\리딩 사진\칼슘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972506" cy="5184576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3203848" y="1196752"/>
            <a:ext cx="237626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Vitamin</a:t>
            </a:r>
            <a:endParaRPr lang="ko-KR" altLang="en-US" dirty="0"/>
          </a:p>
        </p:txBody>
      </p:sp>
      <p:pic>
        <p:nvPicPr>
          <p:cNvPr id="5122" name="Picture 2" descr="C:\Users\user\Desktop\남-TESOL\리딩-Healthy Eating\리딩 사진\비타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076823" cy="5040560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3491880" y="1268760"/>
            <a:ext cx="2520280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</a:t>
            </a:r>
            <a:r>
              <a:rPr lang="ko-KR" altLang="ko-KR" dirty="0" smtClean="0"/>
              <a:t>at</a:t>
            </a:r>
            <a:endParaRPr lang="ko-KR" altLang="en-US" dirty="0"/>
          </a:p>
        </p:txBody>
      </p:sp>
      <p:pic>
        <p:nvPicPr>
          <p:cNvPr id="4098" name="Picture 2" descr="C:\Users\user\Desktop\남-TESOL\리딩-Healthy Eating\리딩 사진\지방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127833" cy="4824536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3635896" y="1412776"/>
            <a:ext cx="1944216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400" smtClean="0"/>
              <a:t>Food groups </a:t>
            </a:r>
            <a:r>
              <a:rPr lang="en-US" altLang="ko-KR" sz="4400" dirty="0" smtClean="0"/>
              <a:t>5</a:t>
            </a:r>
            <a:br>
              <a:rPr lang="en-US" altLang="ko-KR" sz="4400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61459"/>
          </a:xfrm>
        </p:spPr>
        <p:txBody>
          <a:bodyPr>
            <a:normAutofit/>
          </a:bodyPr>
          <a:lstStyle/>
          <a:p>
            <a:pPr latinLnBrk="0">
              <a:buNone/>
            </a:pPr>
            <a:endParaRPr lang="ko-KR" altLang="ko-KR" sz="2400" dirty="0"/>
          </a:p>
          <a:p>
            <a:pPr lvl="0" latinLnBrk="0">
              <a:buFont typeface="Wingdings" pitchFamily="2" charset="2"/>
              <a:buChar char="Ø"/>
            </a:pPr>
            <a:r>
              <a:rPr lang="ko-KR" altLang="ko-KR" sz="2400" dirty="0"/>
              <a:t>Fruit and </a:t>
            </a:r>
            <a:r>
              <a:rPr lang="ko-KR" altLang="ko-KR" sz="2400" dirty="0" smtClean="0"/>
              <a:t>vegetables</a:t>
            </a:r>
            <a:endParaRPr lang="en-US" altLang="ko-KR" sz="2400" dirty="0" smtClean="0"/>
          </a:p>
          <a:p>
            <a:pPr lvl="0" latinLnBrk="0">
              <a:buFont typeface="Wingdings" pitchFamily="2" charset="2"/>
              <a:buChar char="Ø"/>
            </a:pPr>
            <a:endParaRPr lang="ko-KR" altLang="ko-KR" sz="2400" dirty="0"/>
          </a:p>
          <a:p>
            <a:pPr lvl="0" latinLnBrk="0">
              <a:buFont typeface="Wingdings" pitchFamily="2" charset="2"/>
              <a:buChar char="Ø"/>
            </a:pPr>
            <a:r>
              <a:rPr lang="ko-KR" altLang="ko-KR" sz="2400" dirty="0"/>
              <a:t>Starchy </a:t>
            </a:r>
            <a:r>
              <a:rPr lang="ko-KR" altLang="ko-KR" sz="2400" dirty="0" smtClean="0"/>
              <a:t>foods</a:t>
            </a:r>
            <a:endParaRPr lang="ko-KR" altLang="ko-KR" sz="2400" dirty="0"/>
          </a:p>
          <a:p>
            <a:pPr lvl="0" latinLnBrk="0">
              <a:buFont typeface="Wingdings" pitchFamily="2" charset="2"/>
              <a:buChar char="Ø"/>
            </a:pPr>
            <a:endParaRPr lang="en-US" altLang="ko-KR" sz="2400" dirty="0" smtClean="0"/>
          </a:p>
          <a:p>
            <a:pPr lvl="0" latinLnBrk="0">
              <a:buFont typeface="Wingdings" pitchFamily="2" charset="2"/>
              <a:buChar char="Ø"/>
            </a:pPr>
            <a:r>
              <a:rPr lang="ko-KR" altLang="ko-KR" sz="2400" dirty="0" smtClean="0"/>
              <a:t>Meat</a:t>
            </a:r>
            <a:r>
              <a:rPr lang="ko-KR" altLang="ko-KR" sz="2400" dirty="0"/>
              <a:t>, fish, eggs and </a:t>
            </a:r>
            <a:r>
              <a:rPr lang="ko-KR" altLang="ko-KR" sz="2400" dirty="0" smtClean="0"/>
              <a:t>beans</a:t>
            </a:r>
            <a:endParaRPr lang="ko-KR" altLang="ko-KR" sz="2400" dirty="0"/>
          </a:p>
          <a:p>
            <a:pPr lvl="0" latinLnBrk="0">
              <a:buNone/>
            </a:pPr>
            <a:endParaRPr lang="en-US" altLang="ko-KR" sz="2400" dirty="0" smtClean="0"/>
          </a:p>
          <a:p>
            <a:pPr lvl="0" latinLnBrk="0">
              <a:buFont typeface="Wingdings" pitchFamily="2" charset="2"/>
              <a:buChar char="Ø"/>
            </a:pPr>
            <a:r>
              <a:rPr lang="ko-KR" altLang="ko-KR" sz="2400" dirty="0" smtClean="0"/>
              <a:t>Milk </a:t>
            </a:r>
            <a:r>
              <a:rPr lang="ko-KR" altLang="ko-KR" sz="2400" dirty="0"/>
              <a:t>and dairy </a:t>
            </a:r>
            <a:r>
              <a:rPr lang="ko-KR" altLang="ko-KR" sz="2400" dirty="0" smtClean="0"/>
              <a:t>food</a:t>
            </a:r>
            <a:r>
              <a:rPr lang="en-US" altLang="ko-KR" sz="2400" dirty="0" smtClean="0"/>
              <a:t>s</a:t>
            </a:r>
            <a:r>
              <a:rPr lang="ko-KR" altLang="ko-KR" sz="2400" dirty="0" smtClean="0"/>
              <a:t> </a:t>
            </a:r>
            <a:endParaRPr lang="ko-KR" altLang="ko-KR" sz="2400" dirty="0"/>
          </a:p>
          <a:p>
            <a:pPr lvl="0" latinLnBrk="0">
              <a:buFont typeface="Wingdings" pitchFamily="2" charset="2"/>
              <a:buChar char="Ø"/>
            </a:pPr>
            <a:endParaRPr lang="en-US" altLang="ko-KR" sz="2400" dirty="0" smtClean="0"/>
          </a:p>
          <a:p>
            <a:pPr lvl="0" latinLnBrk="0">
              <a:buFont typeface="Wingdings" pitchFamily="2" charset="2"/>
              <a:buChar char="Ø"/>
            </a:pPr>
            <a:r>
              <a:rPr lang="ko-KR" altLang="ko-KR" sz="2400" dirty="0" smtClean="0"/>
              <a:t>Foods </a:t>
            </a:r>
            <a:r>
              <a:rPr lang="ko-KR" altLang="ko-KR" sz="2400" dirty="0"/>
              <a:t>containing fat and </a:t>
            </a:r>
            <a:r>
              <a:rPr lang="ko-KR" altLang="ko-KR" sz="2400" dirty="0" smtClean="0"/>
              <a:t>sugar</a:t>
            </a:r>
            <a:endParaRPr lang="ko-KR" altLang="ko-KR" sz="2400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ko-KR" altLang="ko-KR" sz="4400" dirty="0" smtClean="0"/>
              <a:t>Fruit </a:t>
            </a:r>
            <a:r>
              <a:rPr lang="ko-KR" altLang="ko-KR" sz="4400" dirty="0" smtClean="0"/>
              <a:t>and </a:t>
            </a:r>
            <a:r>
              <a:rPr lang="ko-KR" altLang="ko-KR" sz="4400" dirty="0" smtClean="0"/>
              <a:t>vegetables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endParaRPr lang="ko-KR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26474">
            <a:off x="252374" y="1984642"/>
            <a:ext cx="4695814" cy="30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남-TESOL\리딩-Healthy Eating\리딩 사진\AD0-32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3803915" cy="2852936"/>
          </a:xfrm>
          <a:prstGeom prst="rect">
            <a:avLst/>
          </a:prstGeom>
          <a:noFill/>
        </p:spPr>
      </p:pic>
      <p:pic>
        <p:nvPicPr>
          <p:cNvPr id="1027" name="Picture 3" descr="C:\Users\user\Desktop\남-TESOL\리딩-Healthy Eating\리딩 사진\%BE%DF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6983">
            <a:off x="5559455" y="1103460"/>
            <a:ext cx="3119753" cy="2410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R" sz="4400" dirty="0" smtClean="0"/>
              <a:t>Starchy foods</a:t>
            </a:r>
            <a:endParaRPr lang="ko-KR" altLang="en-US" dirty="0"/>
          </a:p>
        </p:txBody>
      </p:sp>
      <p:pic>
        <p:nvPicPr>
          <p:cNvPr id="2050" name="Picture 2" descr="C:\Users\user\Desktop\남-TESOL\리딩-Healthy Eating\리딩 사진\%B0%A8%C0%DA1-ilddol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530971" cy="2530971"/>
          </a:xfrm>
          <a:prstGeom prst="rect">
            <a:avLst/>
          </a:prstGeom>
          <a:noFill/>
        </p:spPr>
      </p:pic>
      <p:pic>
        <p:nvPicPr>
          <p:cNvPr id="2051" name="Picture 3" descr="C:\Users\user\Desktop\남-TESOL\리딩-Healthy Eating\리딩 사진\%B0%A8%C0%DA3-ilddol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92696"/>
            <a:ext cx="2038085" cy="2736304"/>
          </a:xfrm>
          <a:prstGeom prst="rect">
            <a:avLst/>
          </a:prstGeom>
          <a:noFill/>
        </p:spPr>
      </p:pic>
      <p:pic>
        <p:nvPicPr>
          <p:cNvPr id="2057" name="Picture 9" descr="C:\Users\user\Desktop\남-TESOL\리딩-Healthy Eating\리딩 사진\ugcCAQ88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13593">
            <a:off x="1187624" y="4725144"/>
            <a:ext cx="2400264" cy="1800200"/>
          </a:xfrm>
          <a:prstGeom prst="rect">
            <a:avLst/>
          </a:prstGeom>
          <a:noFill/>
        </p:spPr>
      </p:pic>
      <p:pic>
        <p:nvPicPr>
          <p:cNvPr id="2059" name="Picture 11" descr="C:\Users\user\Desktop\남-TESOL\리딩-Healthy Eating\리딩 사진\ugcCAR4PA1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437112"/>
            <a:ext cx="2862064" cy="2146548"/>
          </a:xfrm>
          <a:prstGeom prst="rect">
            <a:avLst/>
          </a:prstGeom>
          <a:noFill/>
        </p:spPr>
      </p:pic>
      <p:pic>
        <p:nvPicPr>
          <p:cNvPr id="2060" name="Picture 12" descr="C:\Users\user\Desktop\남-TESOL\리딩-Healthy Eating\리딩 사진\ugcCAKJKG3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348880"/>
            <a:ext cx="2502841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</TotalTime>
  <Words>40</Words>
  <Application>Microsoft Office PowerPoint</Application>
  <PresentationFormat>화면 슬라이드 쇼(4:3)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광장</vt:lpstr>
      <vt:lpstr>5 Essential nutrients for health</vt:lpstr>
      <vt:lpstr>Protein</vt:lpstr>
      <vt:lpstr>Carbohydrate</vt:lpstr>
      <vt:lpstr>Calcium</vt:lpstr>
      <vt:lpstr>Vitamin</vt:lpstr>
      <vt:lpstr>Fat</vt:lpstr>
      <vt:lpstr> Food groups 5 </vt:lpstr>
      <vt:lpstr> Fruit and vegetables </vt:lpstr>
      <vt:lpstr>Starchy foods</vt:lpstr>
      <vt:lpstr> Meat, fish, eggs and beans </vt:lpstr>
      <vt:lpstr> Milk and dairy foods  </vt:lpstr>
      <vt:lpstr> Foods containing fat and sugar 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Essential nutrients for health</dc:title>
  <dc:creator>user</dc:creator>
  <cp:lastModifiedBy>user</cp:lastModifiedBy>
  <cp:revision>27</cp:revision>
  <dcterms:created xsi:type="dcterms:W3CDTF">2013-10-16T04:20:36Z</dcterms:created>
  <dcterms:modified xsi:type="dcterms:W3CDTF">2013-10-17T13:59:16Z</dcterms:modified>
</cp:coreProperties>
</file>