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261" r:id="rId3"/>
    <p:sldId id="260" r:id="rId4"/>
    <p:sldId id="266" r:id="rId5"/>
    <p:sldId id="265" r:id="rId6"/>
    <p:sldId id="315" r:id="rId7"/>
    <p:sldId id="316" r:id="rId8"/>
    <p:sldId id="269" r:id="rId9"/>
    <p:sldId id="270" r:id="rId10"/>
    <p:sldId id="263" r:id="rId11"/>
    <p:sldId id="267" r:id="rId12"/>
    <p:sldId id="268" r:id="rId13"/>
    <p:sldId id="279" r:id="rId14"/>
    <p:sldId id="317" r:id="rId15"/>
    <p:sldId id="272" r:id="rId16"/>
    <p:sldId id="273" r:id="rId17"/>
    <p:sldId id="283" r:id="rId18"/>
    <p:sldId id="284" r:id="rId19"/>
    <p:sldId id="289" r:id="rId20"/>
    <p:sldId id="276" r:id="rId21"/>
    <p:sldId id="277" r:id="rId22"/>
    <p:sldId id="271" r:id="rId23"/>
    <p:sldId id="281" r:id="rId24"/>
    <p:sldId id="282" r:id="rId25"/>
    <p:sldId id="278" r:id="rId26"/>
    <p:sldId id="295" r:id="rId27"/>
    <p:sldId id="294" r:id="rId28"/>
    <p:sldId id="318" r:id="rId29"/>
    <p:sldId id="319" r:id="rId30"/>
    <p:sldId id="290" r:id="rId31"/>
    <p:sldId id="312" r:id="rId32"/>
    <p:sldId id="314" r:id="rId33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EE0F0"/>
    <a:srgbClr val="FFFF66"/>
    <a:srgbClr val="00CC99"/>
    <a:srgbClr val="99FF66"/>
    <a:srgbClr val="9999FF"/>
    <a:srgbClr val="FC7E20"/>
    <a:srgbClr val="FB3121"/>
    <a:srgbClr val="FF0000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746" autoAdjust="0"/>
  </p:normalViewPr>
  <p:slideViewPr>
    <p:cSldViewPr>
      <p:cViewPr varScale="1">
        <p:scale>
          <a:sx n="68" d="100"/>
          <a:sy n="68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D4B57-4B6F-4C57-BADC-8EAA038FBE64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2B175-D297-4170-B528-37D4E40FF8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88789-CBB7-4716-A776-68733156EE13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29A79-4436-4683-8D0F-67F4EA5899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No.1 question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No.8 answer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No.9 question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No.9</a:t>
            </a:r>
            <a:r>
              <a:rPr lang="en-US" altLang="ko-KR" baseline="0" dirty="0" smtClean="0"/>
              <a:t> answer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No.10 question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No.10 answer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No.11 question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No.11 answer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No.12 question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No.13 question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No.13 answer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No.2 question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No.15 question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No.17 question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No.17 answer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No.18 question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No.19 question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Extra Q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7 16 20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3 14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No.2 answer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No.4 question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No.4 answer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No.5 question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No.5 answer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No.6 question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No.8 question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29A79-4436-4683-8D0F-67F4EA58991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4F6-BCC1-48E3-8411-A458FD5CE1A4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923B-C75C-4EB7-83CD-416514FBD9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4F6-BCC1-48E3-8411-A458FD5CE1A4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923B-C75C-4EB7-83CD-416514FBD9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4F6-BCC1-48E3-8411-A458FD5CE1A4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923B-C75C-4EB7-83CD-416514FBD9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4F6-BCC1-48E3-8411-A458FD5CE1A4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923B-C75C-4EB7-83CD-416514FBD9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539552" y="836712"/>
            <a:ext cx="8136904" cy="5472608"/>
          </a:xfrm>
          <a:noFill/>
          <a:ln>
            <a:noFill/>
          </a:ln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4400" b="0" cap="none" spc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n-lt"/>
              </a:defRPr>
            </a:lvl1pPr>
            <a:lvl2pPr marL="1200150" indent="-742950">
              <a:lnSpc>
                <a:spcPct val="150000"/>
              </a:lnSpc>
              <a:buFont typeface="+mj-lt"/>
              <a:buNone/>
              <a:defRPr sz="4400" b="0" cap="none" spc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n-lt"/>
              </a:defRPr>
            </a:lvl2pPr>
            <a:lvl3pPr>
              <a:buFont typeface="Arial" pitchFamily="34" charset="0"/>
              <a:buNone/>
              <a:defRPr sz="4000" b="0" cap="none" spc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n-lt"/>
              </a:defRPr>
            </a:lvl3pPr>
            <a:lvl4pPr>
              <a:buFont typeface="Arial" pitchFamily="34" charset="0"/>
              <a:buNone/>
              <a:defRPr sz="3200"/>
            </a:lvl4pPr>
            <a:lvl5pPr>
              <a:buFont typeface="Arial" pitchFamily="34" charset="0"/>
              <a:buNone/>
              <a:defRPr sz="3200"/>
            </a:lvl5pPr>
          </a:lstStyle>
          <a:p>
            <a:pPr lvl="1"/>
            <a:r>
              <a:rPr lang="ko-KR" altLang="en-US" dirty="0" smtClean="0"/>
              <a:t>마스터 텍스트 스타일을 편집합니다</a:t>
            </a:r>
          </a:p>
          <a:p>
            <a:pPr lvl="2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grpSp>
        <p:nvGrpSpPr>
          <p:cNvPr id="55" name="그룹 54"/>
          <p:cNvGrpSpPr/>
          <p:nvPr userDrawn="1"/>
        </p:nvGrpSpPr>
        <p:grpSpPr>
          <a:xfrm>
            <a:off x="0" y="0"/>
            <a:ext cx="9144000" cy="548680"/>
            <a:chOff x="0" y="0"/>
            <a:chExt cx="9144000" cy="548680"/>
          </a:xfrm>
        </p:grpSpPr>
        <p:sp>
          <p:nvSpPr>
            <p:cNvPr id="10" name="직사각형 9"/>
            <p:cNvSpPr/>
            <p:nvPr userDrawn="1"/>
          </p:nvSpPr>
          <p:spPr>
            <a:xfrm>
              <a:off x="0" y="0"/>
              <a:ext cx="467544" cy="54868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 userDrawn="1"/>
          </p:nvSpPr>
          <p:spPr>
            <a:xfrm>
              <a:off x="971600" y="0"/>
              <a:ext cx="504056" cy="54868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 userDrawn="1"/>
          </p:nvSpPr>
          <p:spPr>
            <a:xfrm>
              <a:off x="467544" y="0"/>
              <a:ext cx="504056" cy="548680"/>
            </a:xfrm>
            <a:prstGeom prst="rect">
              <a:avLst/>
            </a:prstGeom>
            <a:solidFill>
              <a:srgbClr val="FEF3C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 userDrawn="1"/>
          </p:nvSpPr>
          <p:spPr>
            <a:xfrm>
              <a:off x="1979712" y="0"/>
              <a:ext cx="504056" cy="54868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 userDrawn="1"/>
          </p:nvSpPr>
          <p:spPr>
            <a:xfrm>
              <a:off x="1475656" y="0"/>
              <a:ext cx="504056" cy="5486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 userDrawn="1"/>
          </p:nvSpPr>
          <p:spPr>
            <a:xfrm>
              <a:off x="2483768" y="0"/>
              <a:ext cx="504056" cy="548680"/>
            </a:xfrm>
            <a:prstGeom prst="rect">
              <a:avLst/>
            </a:prstGeom>
            <a:solidFill>
              <a:srgbClr val="FF9999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 userDrawn="1"/>
          </p:nvSpPr>
          <p:spPr>
            <a:xfrm>
              <a:off x="2987824" y="0"/>
              <a:ext cx="504056" cy="548680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 userDrawn="1"/>
          </p:nvSpPr>
          <p:spPr>
            <a:xfrm>
              <a:off x="3491880" y="0"/>
              <a:ext cx="504056" cy="548680"/>
            </a:xfrm>
            <a:prstGeom prst="rect">
              <a:avLst/>
            </a:prstGeom>
            <a:solidFill>
              <a:srgbClr val="66FFCC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 userDrawn="1"/>
          </p:nvSpPr>
          <p:spPr>
            <a:xfrm>
              <a:off x="3995936" y="0"/>
              <a:ext cx="504056" cy="54868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/>
            <p:cNvSpPr/>
            <p:nvPr userDrawn="1"/>
          </p:nvSpPr>
          <p:spPr>
            <a:xfrm>
              <a:off x="4499992" y="0"/>
              <a:ext cx="504056" cy="54868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 userDrawn="1"/>
          </p:nvSpPr>
          <p:spPr>
            <a:xfrm>
              <a:off x="5004048" y="0"/>
              <a:ext cx="504056" cy="5486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 userDrawn="1"/>
          </p:nvSpPr>
          <p:spPr>
            <a:xfrm>
              <a:off x="5508104" y="0"/>
              <a:ext cx="504056" cy="548680"/>
            </a:xfrm>
            <a:prstGeom prst="rect">
              <a:avLst/>
            </a:prstGeom>
            <a:solidFill>
              <a:srgbClr val="00CCFF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 userDrawn="1"/>
          </p:nvSpPr>
          <p:spPr>
            <a:xfrm>
              <a:off x="6012160" y="0"/>
              <a:ext cx="504056" cy="54868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 userDrawn="1"/>
          </p:nvSpPr>
          <p:spPr>
            <a:xfrm>
              <a:off x="6516216" y="0"/>
              <a:ext cx="504056" cy="548680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 userDrawn="1"/>
          </p:nvSpPr>
          <p:spPr>
            <a:xfrm>
              <a:off x="7020272" y="0"/>
              <a:ext cx="504056" cy="548680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 userDrawn="1"/>
          </p:nvSpPr>
          <p:spPr>
            <a:xfrm>
              <a:off x="7524328" y="0"/>
              <a:ext cx="504056" cy="548680"/>
            </a:xfrm>
            <a:prstGeom prst="rect">
              <a:avLst/>
            </a:prstGeom>
            <a:solidFill>
              <a:srgbClr val="FC7E2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 userDrawn="1"/>
          </p:nvSpPr>
          <p:spPr>
            <a:xfrm>
              <a:off x="8028384" y="0"/>
              <a:ext cx="576064" cy="548680"/>
            </a:xfrm>
            <a:prstGeom prst="rect">
              <a:avLst/>
            </a:prstGeom>
            <a:solidFill>
              <a:srgbClr val="99FF66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 userDrawn="1"/>
          </p:nvSpPr>
          <p:spPr>
            <a:xfrm>
              <a:off x="8604448" y="0"/>
              <a:ext cx="539552" cy="548680"/>
            </a:xfrm>
            <a:prstGeom prst="rect">
              <a:avLst/>
            </a:prstGeom>
            <a:solidFill>
              <a:srgbClr val="00CC99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56"/>
          <p:cNvGrpSpPr/>
          <p:nvPr userDrawn="1"/>
        </p:nvGrpSpPr>
        <p:grpSpPr>
          <a:xfrm rot="10800000">
            <a:off x="0" y="6309320"/>
            <a:ext cx="9144000" cy="548680"/>
            <a:chOff x="0" y="0"/>
            <a:chExt cx="9144000" cy="548680"/>
          </a:xfrm>
        </p:grpSpPr>
        <p:sp>
          <p:nvSpPr>
            <p:cNvPr id="58" name="직사각형 57"/>
            <p:cNvSpPr/>
            <p:nvPr userDrawn="1"/>
          </p:nvSpPr>
          <p:spPr>
            <a:xfrm>
              <a:off x="0" y="0"/>
              <a:ext cx="467544" cy="54868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 userDrawn="1"/>
          </p:nvSpPr>
          <p:spPr>
            <a:xfrm>
              <a:off x="971600" y="0"/>
              <a:ext cx="504056" cy="54868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/>
            <p:cNvSpPr/>
            <p:nvPr userDrawn="1"/>
          </p:nvSpPr>
          <p:spPr>
            <a:xfrm>
              <a:off x="467544" y="0"/>
              <a:ext cx="504056" cy="548680"/>
            </a:xfrm>
            <a:prstGeom prst="rect">
              <a:avLst/>
            </a:prstGeom>
            <a:solidFill>
              <a:srgbClr val="FEF3C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/>
            <p:nvPr userDrawn="1"/>
          </p:nvSpPr>
          <p:spPr>
            <a:xfrm>
              <a:off x="1979712" y="0"/>
              <a:ext cx="504056" cy="54868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/>
            <p:nvPr userDrawn="1"/>
          </p:nvSpPr>
          <p:spPr>
            <a:xfrm>
              <a:off x="1475656" y="0"/>
              <a:ext cx="504056" cy="5486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 userDrawn="1"/>
          </p:nvSpPr>
          <p:spPr>
            <a:xfrm>
              <a:off x="2483768" y="0"/>
              <a:ext cx="504056" cy="548680"/>
            </a:xfrm>
            <a:prstGeom prst="rect">
              <a:avLst/>
            </a:prstGeom>
            <a:solidFill>
              <a:srgbClr val="FF9999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/>
            <p:nvPr userDrawn="1"/>
          </p:nvSpPr>
          <p:spPr>
            <a:xfrm>
              <a:off x="2987824" y="0"/>
              <a:ext cx="504056" cy="548680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 userDrawn="1"/>
          </p:nvSpPr>
          <p:spPr>
            <a:xfrm>
              <a:off x="3491880" y="0"/>
              <a:ext cx="504056" cy="548680"/>
            </a:xfrm>
            <a:prstGeom prst="rect">
              <a:avLst/>
            </a:prstGeom>
            <a:solidFill>
              <a:srgbClr val="66FFCC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 userDrawn="1"/>
          </p:nvSpPr>
          <p:spPr>
            <a:xfrm>
              <a:off x="3995936" y="0"/>
              <a:ext cx="504056" cy="54868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/>
            <p:nvPr userDrawn="1"/>
          </p:nvSpPr>
          <p:spPr>
            <a:xfrm>
              <a:off x="4499992" y="0"/>
              <a:ext cx="504056" cy="54868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/>
            <p:nvPr userDrawn="1"/>
          </p:nvSpPr>
          <p:spPr>
            <a:xfrm>
              <a:off x="5004048" y="0"/>
              <a:ext cx="504056" cy="5486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 userDrawn="1"/>
          </p:nvSpPr>
          <p:spPr>
            <a:xfrm>
              <a:off x="5508104" y="0"/>
              <a:ext cx="504056" cy="548680"/>
            </a:xfrm>
            <a:prstGeom prst="rect">
              <a:avLst/>
            </a:prstGeom>
            <a:solidFill>
              <a:srgbClr val="00CCFF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/>
            <p:nvPr userDrawn="1"/>
          </p:nvSpPr>
          <p:spPr>
            <a:xfrm>
              <a:off x="6012160" y="0"/>
              <a:ext cx="504056" cy="54868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/>
            <p:nvPr userDrawn="1"/>
          </p:nvSpPr>
          <p:spPr>
            <a:xfrm>
              <a:off x="6516216" y="0"/>
              <a:ext cx="504056" cy="548680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/>
            <p:nvPr userDrawn="1"/>
          </p:nvSpPr>
          <p:spPr>
            <a:xfrm>
              <a:off x="7020272" y="0"/>
              <a:ext cx="504056" cy="548680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/>
            <p:nvPr userDrawn="1"/>
          </p:nvSpPr>
          <p:spPr>
            <a:xfrm>
              <a:off x="7524328" y="0"/>
              <a:ext cx="504056" cy="548680"/>
            </a:xfrm>
            <a:prstGeom prst="rect">
              <a:avLst/>
            </a:prstGeom>
            <a:solidFill>
              <a:srgbClr val="FC7E2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/>
            <p:cNvSpPr/>
            <p:nvPr userDrawn="1"/>
          </p:nvSpPr>
          <p:spPr>
            <a:xfrm>
              <a:off x="8028384" y="0"/>
              <a:ext cx="576064" cy="548680"/>
            </a:xfrm>
            <a:prstGeom prst="rect">
              <a:avLst/>
            </a:prstGeom>
            <a:solidFill>
              <a:srgbClr val="99FF66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/>
            <p:cNvSpPr/>
            <p:nvPr userDrawn="1"/>
          </p:nvSpPr>
          <p:spPr>
            <a:xfrm>
              <a:off x="8604448" y="0"/>
              <a:ext cx="539552" cy="548680"/>
            </a:xfrm>
            <a:prstGeom prst="rect">
              <a:avLst/>
            </a:prstGeom>
            <a:solidFill>
              <a:srgbClr val="00CC99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4F6-BCC1-48E3-8411-A458FD5CE1A4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923B-C75C-4EB7-83CD-416514FBD9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4F6-BCC1-48E3-8411-A458FD5CE1A4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923B-C75C-4EB7-83CD-416514FBD9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4F6-BCC1-48E3-8411-A458FD5CE1A4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923B-C75C-4EB7-83CD-416514FBD9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4F6-BCC1-48E3-8411-A458FD5CE1A4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923B-C75C-4EB7-83CD-416514FBD9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4F6-BCC1-48E3-8411-A458FD5CE1A4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923B-C75C-4EB7-83CD-416514FBD9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4F6-BCC1-48E3-8411-A458FD5CE1A4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923B-C75C-4EB7-83CD-416514FBD9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74F6-BCC1-48E3-8411-A458FD5CE1A4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923B-C75C-4EB7-83CD-416514FBD9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360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074F6-BCC1-48E3-8411-A458FD5CE1A4}" type="datetimeFigureOut">
              <a:rPr lang="ko-KR" altLang="en-US" smtClean="0"/>
              <a:pPr/>
              <a:t>2013-11-19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923B-C75C-4EB7-83CD-416514FBD9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transition advClick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18" Type="http://schemas.openxmlformats.org/officeDocument/2006/relationships/slide" Target="slide25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17" Type="http://schemas.openxmlformats.org/officeDocument/2006/relationships/slide" Target="slide23.xml"/><Relationship Id="rId2" Type="http://schemas.openxmlformats.org/officeDocument/2006/relationships/image" Target="../media/image2.jpeg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32.xml"/><Relationship Id="rId15" Type="http://schemas.openxmlformats.org/officeDocument/2006/relationships/slide" Target="slide20.xml"/><Relationship Id="rId10" Type="http://schemas.openxmlformats.org/officeDocument/2006/relationships/slide" Target="slide11.xml"/><Relationship Id="rId19" Type="http://schemas.openxmlformats.org/officeDocument/2006/relationships/slide" Target="slide26.xml"/><Relationship Id="rId4" Type="http://schemas.openxmlformats.org/officeDocument/2006/relationships/slide" Target="slide4.xml"/><Relationship Id="rId9" Type="http://schemas.openxmlformats.org/officeDocument/2006/relationships/slide" Target="slide31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지연 6"/>
          <p:cNvSpPr/>
          <p:nvPr/>
        </p:nvSpPr>
        <p:spPr>
          <a:xfrm rot="282432">
            <a:off x="-865270" y="-515401"/>
            <a:ext cx="7747619" cy="8199371"/>
          </a:xfrm>
          <a:prstGeom prst="flowChartDelay">
            <a:avLst/>
          </a:prstGeom>
          <a:solidFill>
            <a:schemeClr val="bg1">
              <a:alpha val="71000"/>
            </a:schemeClr>
          </a:solidFill>
          <a:ln>
            <a:solidFill>
              <a:schemeClr val="bg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-324544" y="4221088"/>
            <a:ext cx="6696744" cy="1800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ko-KR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5D5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  <a:ea typeface="Arial Unicode MS" pitchFamily="50" charset="-127"/>
                <a:cs typeface="Arial Unicode MS" pitchFamily="50" charset="-127"/>
              </a:rPr>
              <a:t>J</a:t>
            </a:r>
            <a:r>
              <a:rPr lang="en-US" altLang="ko-KR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5D5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  <a:ea typeface="Arial Unicode MS" pitchFamily="50" charset="-127"/>
                <a:cs typeface="Arial Unicode MS" pitchFamily="50" charset="-127"/>
              </a:rPr>
              <a:t>eopardy</a:t>
            </a:r>
            <a:endParaRPr lang="ko-KR" alt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5D5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 smtClean="0"/>
              <a:t>Q. The invention of the chocolate chip cookie happened in which year?</a:t>
            </a:r>
          </a:p>
          <a:p>
            <a:pPr lvl="2">
              <a:buFont typeface="+mj-ea"/>
              <a:buAutoNum type="circleNumDbPlain"/>
            </a:pPr>
            <a:r>
              <a:rPr lang="en-US" altLang="ko-KR" u="sng" dirty="0" smtClean="0"/>
              <a:t>1920</a:t>
            </a:r>
          </a:p>
          <a:p>
            <a:pPr lvl="2">
              <a:buFont typeface="+mj-ea"/>
              <a:buAutoNum type="circleNumDbPlain"/>
            </a:pPr>
            <a:r>
              <a:rPr lang="en-US" altLang="ko-KR" dirty="0" smtClean="0">
                <a:hlinkClick r:id="rId3" action="ppaction://hlinksldjump"/>
              </a:rPr>
              <a:t>1930</a:t>
            </a:r>
            <a:endParaRPr lang="en-US" altLang="ko-KR" dirty="0" smtClean="0"/>
          </a:p>
          <a:p>
            <a:pPr lvl="2">
              <a:buFont typeface="+mj-ea"/>
              <a:buAutoNum type="circleNumDbPlain"/>
            </a:pPr>
            <a:r>
              <a:rPr lang="en-US" altLang="ko-KR" u="sng" dirty="0" smtClean="0"/>
              <a:t>1933</a:t>
            </a:r>
          </a:p>
          <a:p>
            <a:pPr lvl="2">
              <a:buFont typeface="+mj-ea"/>
              <a:buAutoNum type="circleNumDbPlain"/>
            </a:pPr>
            <a:r>
              <a:rPr lang="en-US" altLang="ko-KR" u="sng" dirty="0" smtClean="0"/>
              <a:t>1950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4" name="Picture 2" descr="C:\Users\Administrator\AppData\Local\Microsoft\Windows\Temporary Internet Files\Content.IE5\VA2GO64K\MC900439769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3"/>
          </p:nvPr>
        </p:nvSpPr>
        <p:spPr>
          <a:xfrm>
            <a:off x="755576" y="908720"/>
            <a:ext cx="7920880" cy="5472608"/>
          </a:xfrm>
        </p:spPr>
        <p:txBody>
          <a:bodyPr/>
          <a:lstStyle/>
          <a:p>
            <a:pPr lvl="1" algn="ctr"/>
            <a:endParaRPr lang="en-US" altLang="ko-KR" dirty="0" smtClean="0"/>
          </a:p>
          <a:p>
            <a:pPr algn="just"/>
            <a:r>
              <a:rPr lang="en-US" altLang="ko-KR" dirty="0" smtClean="0"/>
              <a:t>Q. What kind of chocolate did Ruth put into the cookie dough when she discovered she was out of baker’s chocolate?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  <p:sp>
        <p:nvSpPr>
          <p:cNvPr id="5" name="오른쪽 화살표 4">
            <a:hlinkClick r:id="rId5" action="ppaction://hlinksldjump"/>
          </p:cNvPr>
          <p:cNvSpPr/>
          <p:nvPr/>
        </p:nvSpPr>
        <p:spPr>
          <a:xfrm>
            <a:off x="6876256" y="551723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Answer</a:t>
            </a:r>
            <a:endParaRPr lang="ko-KR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Semi-sweet_chocolate_chips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</p:spPr>
      </p:pic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Nestle semi-sweet chocolate</a:t>
            </a:r>
            <a:endParaRPr lang="ko-KR" altLang="en-US" dirty="0"/>
          </a:p>
        </p:txBody>
      </p:sp>
      <p:pic>
        <p:nvPicPr>
          <p:cNvPr id="11" name="그림 10" descr="Semi-sweet_chocolate_chi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780928"/>
            <a:ext cx="4104456" cy="2783075"/>
          </a:xfrm>
          <a:prstGeom prst="rect">
            <a:avLst/>
          </a:prstGeom>
        </p:spPr>
      </p:pic>
      <p:pic>
        <p:nvPicPr>
          <p:cNvPr id="5" name="Picture 2" descr="C:\Users\Administrator\AppData\Local\Microsoft\Windows\Temporary Internet Files\Content.IE5\VA2GO64K\MC900439769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776864" cy="5472608"/>
          </a:xfrm>
        </p:spPr>
        <p:txBody>
          <a:bodyPr/>
          <a:lstStyle/>
          <a:p>
            <a:r>
              <a:rPr lang="en-US" altLang="ko-KR" dirty="0" smtClean="0"/>
              <a:t>Q</a:t>
            </a:r>
            <a:r>
              <a:rPr lang="en-US" altLang="ko-KR" sz="4800" dirty="0" smtClean="0"/>
              <a:t>. What was the popular old colonial recipe that Mrs. Wakefield used to serve the guest?</a:t>
            </a:r>
            <a:endParaRPr lang="ko-KR" altLang="en-US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  <p:sp>
        <p:nvSpPr>
          <p:cNvPr id="6" name="오른쪽 화살표 5">
            <a:hlinkClick r:id="rId5" action="ppaction://hlinksldjump"/>
          </p:cNvPr>
          <p:cNvSpPr/>
          <p:nvPr/>
        </p:nvSpPr>
        <p:spPr>
          <a:xfrm>
            <a:off x="6876256" y="551723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hlinkClick r:id="rId6" action="ppaction://hlinksldjump"/>
              </a:rPr>
              <a:t>Answer</a:t>
            </a:r>
            <a:endParaRPr lang="ko-KR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1403648" y="2852936"/>
            <a:ext cx="8136904" cy="5472608"/>
          </a:xfrm>
        </p:spPr>
        <p:txBody>
          <a:bodyPr/>
          <a:lstStyle/>
          <a:p>
            <a:r>
              <a:rPr lang="en-US" altLang="ko-KR" dirty="0" smtClean="0"/>
              <a:t>Chocolate Butter Drop Do cookies</a:t>
            </a:r>
            <a:endParaRPr lang="ko-KR" altLang="en-US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971600" y="1916832"/>
            <a:ext cx="7704856" cy="5472608"/>
          </a:xfrm>
        </p:spPr>
        <p:txBody>
          <a:bodyPr/>
          <a:lstStyle/>
          <a:p>
            <a:r>
              <a:rPr lang="en-US" altLang="ko-KR" dirty="0" smtClean="0"/>
              <a:t>Q</a:t>
            </a:r>
            <a:r>
              <a:rPr lang="en-US" altLang="ko-KR" sz="4800" dirty="0" smtClean="0"/>
              <a:t>. Due to the enormous popularity of the cookie recipes, sales of which chocolates skyrocketed?</a:t>
            </a:r>
            <a:endParaRPr lang="en-US" altLang="ko-KR" dirty="0" smtClean="0"/>
          </a:p>
        </p:txBody>
      </p:sp>
      <p:pic>
        <p:nvPicPr>
          <p:cNvPr id="4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  <p:sp>
        <p:nvSpPr>
          <p:cNvPr id="5" name="오른쪽 화살표 4">
            <a:hlinkClick r:id="rId5" action="ppaction://hlinksldjump"/>
          </p:cNvPr>
          <p:cNvSpPr/>
          <p:nvPr/>
        </p:nvSpPr>
        <p:spPr>
          <a:xfrm>
            <a:off x="6876256" y="551723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hlinkClick r:id="rId5" action="ppaction://hlinksldjump"/>
              </a:rPr>
              <a:t>Answer</a:t>
            </a:r>
            <a:endParaRPr lang="ko-KR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Nestlé</a:t>
            </a:r>
            <a:endParaRPr lang="ko-KR" altLang="en-US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1763688" y="2852936"/>
            <a:ext cx="8136904" cy="5472608"/>
          </a:xfrm>
        </p:spPr>
        <p:txBody>
          <a:bodyPr/>
          <a:lstStyle/>
          <a:p>
            <a:r>
              <a:rPr lang="en-US" altLang="ko-KR" sz="6000" dirty="0" smtClean="0"/>
              <a:t>Q. Who was Kenneth?</a:t>
            </a:r>
          </a:p>
          <a:p>
            <a:pPr marL="742950" indent="-742950"/>
            <a:endParaRPr lang="ko-KR" altLang="en-US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  <p:sp>
        <p:nvSpPr>
          <p:cNvPr id="6" name="오른쪽 화살표 5">
            <a:hlinkClick r:id="rId5" action="ppaction://hlinksldjump"/>
          </p:cNvPr>
          <p:cNvSpPr/>
          <p:nvPr/>
        </p:nvSpPr>
        <p:spPr>
          <a:xfrm>
            <a:off x="6876256" y="551723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Answer</a:t>
            </a:r>
            <a:endParaRPr lang="ko-KR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2051720" y="2420888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sz="6600" dirty="0" smtClean="0"/>
              <a:t>A. Ruth’s husband</a:t>
            </a:r>
            <a:endParaRPr lang="ko-KR" altLang="en-US" sz="6600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8136904" cy="5472608"/>
          </a:xfrm>
        </p:spPr>
        <p:txBody>
          <a:bodyPr/>
          <a:lstStyle/>
          <a:p>
            <a:r>
              <a:rPr lang="en-US" altLang="ko-KR" dirty="0" smtClean="0"/>
              <a:t>Q</a:t>
            </a:r>
            <a:r>
              <a:rPr lang="en-US" altLang="ko-KR" sz="4800" dirty="0" smtClean="0"/>
              <a:t>. Which one is not the dry ingredient?</a:t>
            </a:r>
          </a:p>
          <a:p>
            <a:pPr marL="1600200" lvl="1">
              <a:buFont typeface="+mj-ea"/>
              <a:buAutoNum type="circleNumDbPlain"/>
            </a:pPr>
            <a:r>
              <a:rPr lang="en-US" altLang="ko-KR" sz="4000" u="sng" dirty="0" smtClean="0"/>
              <a:t>Sugar</a:t>
            </a:r>
          </a:p>
          <a:p>
            <a:pPr marL="1600200" lvl="1">
              <a:buFont typeface="+mj-ea"/>
              <a:buAutoNum type="circleNumDbPlain"/>
            </a:pPr>
            <a:r>
              <a:rPr lang="en-US" altLang="ko-KR" sz="4000" u="sng" dirty="0" smtClean="0"/>
              <a:t>Flour</a:t>
            </a:r>
          </a:p>
          <a:p>
            <a:pPr marL="1600200" lvl="1">
              <a:buFont typeface="+mj-ea"/>
              <a:buAutoNum type="circleNumDbPlain"/>
            </a:pPr>
            <a:r>
              <a:rPr lang="en-US" altLang="ko-KR" sz="4000" u="sng" dirty="0" smtClean="0"/>
              <a:t>Baking powder</a:t>
            </a:r>
          </a:p>
          <a:p>
            <a:pPr marL="1600200" lvl="1">
              <a:buFont typeface="+mj-ea"/>
              <a:buAutoNum type="circleNumDbPlain"/>
            </a:pPr>
            <a:r>
              <a:rPr lang="en-US" altLang="ko-KR" sz="4000" dirty="0" smtClean="0">
                <a:hlinkClick r:id="rId3" action="ppaction://hlinksldjump"/>
              </a:rPr>
              <a:t>Egg</a:t>
            </a:r>
            <a:endParaRPr lang="ko-KR" altLang="en-US" sz="4000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971600" y="692696"/>
          <a:ext cx="7200800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</a:tblGrid>
              <a:tr h="10513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points</a:t>
                      </a:r>
                      <a:endParaRPr lang="ko-KR" alt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points</a:t>
                      </a:r>
                      <a:endParaRPr lang="ko-KR" alt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points</a:t>
                      </a:r>
                      <a:endParaRPr lang="ko-KR" alt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points</a:t>
                      </a:r>
                      <a:endParaRPr lang="ko-KR" alt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points</a:t>
                      </a:r>
                      <a:endParaRPr lang="ko-KR" alt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513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1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2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3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4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5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</a:tr>
              <a:tr h="10513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6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7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8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11" action="ppaction://hlinksldjump"/>
                        </a:rPr>
                        <a:t>9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12" action="ppaction://hlinksldjump"/>
                        </a:rPr>
                        <a:t>10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</a:tr>
              <a:tr h="10513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13" action="ppaction://hlinksldjump"/>
                        </a:rPr>
                        <a:t>11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14" action="ppaction://hlinksldjump"/>
                        </a:rPr>
                        <a:t>12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15" action="ppaction://hlinksldjump"/>
                        </a:rPr>
                        <a:t>13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14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15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</a:tr>
              <a:tr h="10513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16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17" action="ppaction://hlinksldjump"/>
                        </a:rPr>
                        <a:t>17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18" action="ppaction://hlinksldjump"/>
                        </a:rPr>
                        <a:t>18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19" action="ppaction://hlinksldjump"/>
                        </a:rPr>
                        <a:t>19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400" b="1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20</a:t>
                      </a:r>
                      <a:endParaRPr lang="ko-KR" alt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alpha val="37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1007096" y="2204864"/>
            <a:ext cx="8136904" cy="5472608"/>
          </a:xfrm>
        </p:spPr>
        <p:txBody>
          <a:bodyPr/>
          <a:lstStyle/>
          <a:p>
            <a:r>
              <a:rPr lang="en-US" altLang="ko-KR" dirty="0" smtClean="0"/>
              <a:t>Q. </a:t>
            </a:r>
            <a:r>
              <a:rPr lang="en-US" altLang="ko-KR" sz="4800" dirty="0" smtClean="0"/>
              <a:t>Besides as a dietician, what Mrs. Wakefield did at the same time?</a:t>
            </a:r>
            <a:endParaRPr lang="en-US" altLang="ko-KR" dirty="0" smtClean="0"/>
          </a:p>
        </p:txBody>
      </p:sp>
      <p:pic>
        <p:nvPicPr>
          <p:cNvPr id="6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  <p:sp>
        <p:nvSpPr>
          <p:cNvPr id="10" name="오른쪽 화살표 9">
            <a:hlinkClick r:id="rId5" action="ppaction://hlinksldjump"/>
          </p:cNvPr>
          <p:cNvSpPr/>
          <p:nvPr/>
        </p:nvSpPr>
        <p:spPr>
          <a:xfrm>
            <a:off x="6876256" y="551723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Answer</a:t>
            </a:r>
            <a:endParaRPr lang="ko-KR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8136904" cy="5472608"/>
          </a:xfrm>
        </p:spPr>
        <p:txBody>
          <a:bodyPr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sz="5400" dirty="0" smtClean="0"/>
              <a:t>Food lecturer</a:t>
            </a:r>
          </a:p>
          <a:p>
            <a:endParaRPr lang="ko-KR" altLang="en-US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1007096" y="1385392"/>
            <a:ext cx="8136904" cy="5472608"/>
          </a:xfrm>
        </p:spPr>
        <p:txBody>
          <a:bodyPr/>
          <a:lstStyle/>
          <a:p>
            <a:r>
              <a:rPr lang="en-US" altLang="ko-KR" dirty="0" smtClean="0"/>
              <a:t>Q. Where did she published the recipe?</a:t>
            </a:r>
          </a:p>
          <a:p>
            <a:pPr marL="742950" indent="-742950">
              <a:buFont typeface="+mj-ea"/>
              <a:buAutoNum type="circleNumDbPlain"/>
            </a:pPr>
            <a:r>
              <a:rPr lang="en-US" altLang="ko-KR" sz="3600" u="sng" dirty="0" smtClean="0"/>
              <a:t>Whitman and Massachusetts newspapers</a:t>
            </a:r>
          </a:p>
          <a:p>
            <a:pPr marL="742950" indent="-742950">
              <a:buFont typeface="+mj-ea"/>
              <a:buAutoNum type="circleNumDbPlain"/>
            </a:pPr>
            <a:r>
              <a:rPr lang="en-US" altLang="ko-KR" sz="3600" u="sng" dirty="0" smtClean="0"/>
              <a:t>New York Times</a:t>
            </a:r>
          </a:p>
          <a:p>
            <a:pPr marL="742950" indent="-742950">
              <a:buFont typeface="+mj-ea"/>
              <a:buAutoNum type="circleNumDbPlain"/>
            </a:pPr>
            <a:r>
              <a:rPr lang="en-US" altLang="ko-KR" sz="3600" u="sng" dirty="0" smtClean="0"/>
              <a:t>Life and Style</a:t>
            </a:r>
          </a:p>
          <a:p>
            <a:pPr marL="742950" indent="-742950">
              <a:buFont typeface="+mj-ea"/>
              <a:buAutoNum type="circleNumDbPlain"/>
            </a:pPr>
            <a:r>
              <a:rPr lang="en-US" altLang="ko-KR" sz="3600" dirty="0" smtClean="0">
                <a:hlinkClick r:id="rId3" action="ppaction://hlinksldjump"/>
              </a:rPr>
              <a:t>Boston and New England newspapers</a:t>
            </a:r>
            <a:endParaRPr lang="en-US" altLang="ko-KR" sz="36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1259632" y="2492896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sz="5400" dirty="0" smtClean="0"/>
              <a:t>Q. What is chocolate made of?</a:t>
            </a:r>
            <a:endParaRPr lang="ko-KR" altLang="en-US" sz="5400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  <p:sp>
        <p:nvSpPr>
          <p:cNvPr id="6" name="오른쪽 화살표 5">
            <a:hlinkClick r:id="rId5" action="ppaction://hlinksldjump"/>
          </p:cNvPr>
          <p:cNvSpPr/>
          <p:nvPr/>
        </p:nvSpPr>
        <p:spPr>
          <a:xfrm>
            <a:off x="6876256" y="551723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hlinkClick r:id="rId5" action="ppaction://hlinksldjump"/>
              </a:rPr>
              <a:t>Answer</a:t>
            </a:r>
            <a:endParaRPr lang="ko-KR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1547664" y="2204864"/>
            <a:ext cx="8280920" cy="5472608"/>
          </a:xfrm>
        </p:spPr>
        <p:txBody>
          <a:bodyPr>
            <a:normAutofit/>
          </a:bodyPr>
          <a:lstStyle/>
          <a:p>
            <a:r>
              <a:rPr lang="en-US" altLang="ko-KR" sz="5400" dirty="0" smtClean="0"/>
              <a:t>Cocoa bean, sugar, milk,</a:t>
            </a:r>
          </a:p>
          <a:p>
            <a:r>
              <a:rPr lang="en-US" altLang="ko-KR" sz="5400" dirty="0" smtClean="0"/>
              <a:t>, cocoa butter and etc.</a:t>
            </a:r>
            <a:endParaRPr lang="ko-KR" altLang="en-US" sz="5400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2051720" y="3717032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sz="4800" dirty="0" smtClean="0"/>
              <a:t>Please pronounce “flour”.</a:t>
            </a:r>
            <a:endParaRPr lang="ko-KR" altLang="en-US" sz="4800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1007096" y="1844824"/>
            <a:ext cx="7597352" cy="5472608"/>
          </a:xfrm>
        </p:spPr>
        <p:txBody>
          <a:bodyPr>
            <a:normAutofit/>
          </a:bodyPr>
          <a:lstStyle/>
          <a:p>
            <a:r>
              <a:rPr lang="en-US" altLang="ko-KR" sz="4800" dirty="0" smtClean="0"/>
              <a:t>Please explain the meaning of </a:t>
            </a:r>
          </a:p>
          <a:p>
            <a:r>
              <a:rPr lang="en-US" altLang="ko-KR" sz="4800" dirty="0" smtClean="0"/>
              <a:t>“Necessity is the mother of invention”</a:t>
            </a:r>
            <a:endParaRPr lang="ko-KR" altLang="en-US" sz="4800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  <p:sp>
        <p:nvSpPr>
          <p:cNvPr id="6" name="오른쪽 화살표 5">
            <a:hlinkClick r:id="rId5" action="ppaction://hlinksldjump"/>
          </p:cNvPr>
          <p:cNvSpPr/>
          <p:nvPr/>
        </p:nvSpPr>
        <p:spPr>
          <a:xfrm>
            <a:off x="6876256" y="551723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Answer</a:t>
            </a:r>
            <a:endParaRPr lang="ko-KR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683568" y="2564904"/>
            <a:ext cx="8136904" cy="3744416"/>
          </a:xfrm>
        </p:spPr>
        <p:txBody>
          <a:bodyPr>
            <a:normAutofit/>
          </a:bodyPr>
          <a:lstStyle/>
          <a:p>
            <a:r>
              <a:rPr lang="en-US" altLang="ko-KR" sz="4800" dirty="0" smtClean="0"/>
              <a:t>When people really need to do something, they will figure out a way to do it.</a:t>
            </a:r>
            <a:endParaRPr lang="ko-KR" altLang="en-US" sz="4800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1007096" y="2276872"/>
            <a:ext cx="7453336" cy="5472608"/>
          </a:xfrm>
        </p:spPr>
        <p:txBody>
          <a:bodyPr/>
          <a:lstStyle/>
          <a:p>
            <a:r>
              <a:rPr lang="en-US" altLang="ko-KR" dirty="0" smtClean="0"/>
              <a:t>Q</a:t>
            </a:r>
            <a:r>
              <a:rPr lang="en-US" altLang="ko-KR" sz="4800" dirty="0" smtClean="0"/>
              <a:t>. What was the name of the guest house that Mr. and Mrs. Wakefield ran at that time?</a:t>
            </a:r>
            <a:endParaRPr lang="ko-KR" altLang="en-US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Toll House Inn</a:t>
            </a:r>
            <a:endParaRPr lang="ko-KR" altLang="en-US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13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ko-KR" altLang="en-US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sp>
        <p:nvSpPr>
          <p:cNvPr id="16" name="내용 개체 틀 15"/>
          <p:cNvSpPr>
            <a:spLocks noGrp="1"/>
          </p:cNvSpPr>
          <p:nvPr>
            <p:ph sz="quarter" idx="13"/>
          </p:nvPr>
        </p:nvSpPr>
        <p:spPr>
          <a:xfrm>
            <a:off x="683568" y="1124744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Q. Who invented the chocolate chip cookies?</a:t>
            </a:r>
          </a:p>
          <a:p>
            <a:pPr marL="1828800" lvl="2" indent="-914400">
              <a:buFont typeface="+mj-ea"/>
              <a:buAutoNum type="circleNumDbPlain"/>
            </a:pPr>
            <a:r>
              <a:rPr lang="en-US" altLang="ko-KR" u="sng" dirty="0" smtClean="0"/>
              <a:t>Betty Crocker </a:t>
            </a:r>
          </a:p>
          <a:p>
            <a:pPr marL="1828800" lvl="2" indent="-914400">
              <a:buFont typeface="+mj-ea"/>
              <a:buAutoNum type="circleNumDbPlain"/>
            </a:pPr>
            <a:r>
              <a:rPr lang="en-US" altLang="ko-KR" dirty="0" smtClean="0">
                <a:hlinkClick r:id="rId3" action="ppaction://hlinksldjump"/>
              </a:rPr>
              <a:t>Ruth Graves Wakefield</a:t>
            </a:r>
            <a:endParaRPr lang="en-US" altLang="ko-KR" dirty="0" smtClean="0"/>
          </a:p>
          <a:p>
            <a:pPr marL="1828800" lvl="2" indent="-914400">
              <a:buFont typeface="+mj-ea"/>
              <a:buAutoNum type="circleNumDbPlain"/>
            </a:pPr>
            <a:r>
              <a:rPr lang="en-US" altLang="ko-KR" u="sng" dirty="0" smtClean="0"/>
              <a:t>Andrew Nestlé </a:t>
            </a:r>
          </a:p>
          <a:p>
            <a:pPr marL="1828800" lvl="2" indent="-914400">
              <a:buFont typeface="+mj-ea"/>
              <a:buAutoNum type="circleNumDbPlain"/>
            </a:pPr>
            <a:r>
              <a:rPr lang="en-US" altLang="ko-KR" u="sng" dirty="0" smtClean="0"/>
              <a:t>Kenneth Wakefield</a:t>
            </a:r>
            <a:endParaRPr lang="ko-KR" altLang="en-US" u="sng" dirty="0"/>
          </a:p>
        </p:txBody>
      </p:sp>
      <p:pic>
        <p:nvPicPr>
          <p:cNvPr id="2050" name="Picture 2" descr="C:\Users\Administrator\AppData\Local\Microsoft\Windows\Temporary Internet Files\Content.IE5\VA2GO64K\MC900439769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Cookiemonster2_FB.jpg">
            <a:hlinkClick r:id="rId2" action="ppaction://hlinksldjump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412776"/>
            <a:ext cx="7236296" cy="4896544"/>
          </a:xfrm>
        </p:spPr>
      </p:pic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1028" name="Picture 4" descr="C:\Users\Administrator\AppData\Local\Microsoft\Windows\Temporary Internet Files\Content.IE5\BOC1Z1GT\MC90043466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1426" flipH="1">
            <a:off x="788701" y="910257"/>
            <a:ext cx="2492475" cy="21040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20445946">
            <a:off x="1266636" y="1285325"/>
            <a:ext cx="1393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/>
              <a:t>Great!</a:t>
            </a:r>
            <a:endParaRPr lang="ko-KR" altLang="en-US" sz="4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imagesCAAGVZXQ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lum contrast="13000"/>
          </a:blip>
          <a:stretch>
            <a:fillRect/>
          </a:stretch>
        </p:blipFill>
        <p:spPr>
          <a:xfrm>
            <a:off x="2555776" y="1556792"/>
            <a:ext cx="4903061" cy="4752528"/>
          </a:xfrm>
          <a:prstGeom prst="rect">
            <a:avLst/>
          </a:prstGeom>
        </p:spPr>
      </p:pic>
      <p:sp>
        <p:nvSpPr>
          <p:cNvPr id="9" name="포인트가 16개인 별 8"/>
          <p:cNvSpPr/>
          <p:nvPr/>
        </p:nvSpPr>
        <p:spPr>
          <a:xfrm rot="20765465">
            <a:off x="1596722" y="476324"/>
            <a:ext cx="3798189" cy="2935784"/>
          </a:xfrm>
          <a:prstGeom prst="star16">
            <a:avLst>
              <a:gd name="adj" fmla="val 2867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 smtClean="0">
                <a:solidFill>
                  <a:schemeClr val="tx1"/>
                </a:solidFill>
              </a:rPr>
              <a:t>-50</a:t>
            </a:r>
            <a:endParaRPr lang="ko-KR" alt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Cashinabox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052736"/>
            <a:ext cx="7260336" cy="5532120"/>
          </a:xfrm>
          <a:prstGeom prst="rect">
            <a:avLst/>
          </a:prstGeom>
        </p:spPr>
      </p:pic>
      <p:sp>
        <p:nvSpPr>
          <p:cNvPr id="7" name="포인트가 7개인 별 6"/>
          <p:cNvSpPr/>
          <p:nvPr/>
        </p:nvSpPr>
        <p:spPr>
          <a:xfrm rot="20848588">
            <a:off x="5346186" y="17351"/>
            <a:ext cx="3456384" cy="3528392"/>
          </a:xfrm>
          <a:prstGeom prst="star7">
            <a:avLst/>
          </a:prstGeom>
          <a:gradFill>
            <a:gsLst>
              <a:gs pos="67000">
                <a:srgbClr val="FF3399">
                  <a:alpha val="61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FF00FF"/>
              </a:gs>
              <a:gs pos="100000">
                <a:srgbClr val="FF00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40152" y="1052736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ea typeface="Ebrima" pitchFamily="2" charset="0"/>
                <a:cs typeface="Aharoni" pitchFamily="2" charset="-79"/>
              </a:rPr>
              <a:t>+100</a:t>
            </a:r>
            <a:endParaRPr lang="ko-KR" alt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sz="4800" dirty="0" smtClean="0"/>
          </a:p>
          <a:p>
            <a:pPr algn="ctr"/>
            <a:r>
              <a:rPr lang="en-US" altLang="ko-KR" dirty="0" smtClean="0"/>
              <a:t>Q. How was chocolate chip cookies invented?</a:t>
            </a:r>
            <a:endParaRPr lang="ko-KR" altLang="en-US" dirty="0"/>
          </a:p>
        </p:txBody>
      </p:sp>
      <p:pic>
        <p:nvPicPr>
          <p:cNvPr id="4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  <p:pic>
        <p:nvPicPr>
          <p:cNvPr id="1026" name="Picture 2" descr="C:\Users\Administrator\AppData\Local\Microsoft\Windows\Temporary Internet Files\Content.IE5\TN7B0B0Q\MP900387871[1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7875" t="8280" r="9439" b="6164"/>
          <a:stretch>
            <a:fillRect/>
          </a:stretch>
        </p:blipFill>
        <p:spPr bwMode="auto">
          <a:xfrm>
            <a:off x="2771800" y="1196752"/>
            <a:ext cx="3744416" cy="2763736"/>
          </a:xfrm>
          <a:prstGeom prst="rect">
            <a:avLst/>
          </a:prstGeom>
          <a:noFill/>
        </p:spPr>
      </p:pic>
      <p:sp>
        <p:nvSpPr>
          <p:cNvPr id="6" name="오른쪽 화살표 5">
            <a:hlinkClick r:id="rId5" action="ppaction://hlinksldjump"/>
          </p:cNvPr>
          <p:cNvSpPr/>
          <p:nvPr/>
        </p:nvSpPr>
        <p:spPr>
          <a:xfrm>
            <a:off x="6876256" y="551723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Answer</a:t>
            </a:r>
            <a:endParaRPr lang="ko-KR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By accident</a:t>
            </a:r>
            <a:endParaRPr lang="ko-KR" altLang="en-US" dirty="0"/>
          </a:p>
        </p:txBody>
      </p:sp>
      <p:pic>
        <p:nvPicPr>
          <p:cNvPr id="4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755576" y="2276872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sz="6000" dirty="0" smtClean="0"/>
              <a:t>Q. Please explain “Skyrocketed”</a:t>
            </a:r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898898"/>
            <a:ext cx="1227584" cy="1227584"/>
          </a:xfrm>
          <a:prstGeom prst="rect">
            <a:avLst/>
          </a:prstGeom>
          <a:noFill/>
        </p:spPr>
      </p:pic>
      <p:sp>
        <p:nvSpPr>
          <p:cNvPr id="6" name="오른쪽 화살표 5">
            <a:hlinkClick r:id="rId5" action="ppaction://hlinksldjump"/>
          </p:cNvPr>
          <p:cNvSpPr/>
          <p:nvPr/>
        </p:nvSpPr>
        <p:spPr>
          <a:xfrm>
            <a:off x="6876256" y="551723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hlinkClick r:id="rId6" action="ppaction://hlinksldjump"/>
              </a:rPr>
              <a:t>Answer</a:t>
            </a:r>
            <a:endParaRPr lang="ko-KR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1619672" y="2852936"/>
            <a:ext cx="8136904" cy="547260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A. For price, rate, amount increase </a:t>
            </a:r>
          </a:p>
          <a:p>
            <a:r>
              <a:rPr lang="en-US" altLang="ko-KR" dirty="0" smtClean="0"/>
              <a:t>steeply or rapidly.</a:t>
            </a:r>
            <a:endParaRPr lang="ko-KR" altLang="en-US" dirty="0"/>
          </a:p>
        </p:txBody>
      </p:sp>
      <p:pic>
        <p:nvPicPr>
          <p:cNvPr id="5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8136904" cy="5472608"/>
          </a:xfrm>
        </p:spPr>
        <p:txBody>
          <a:bodyPr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Q. What Ruth named her new invention of chocolate cookies?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  <p:sp>
        <p:nvSpPr>
          <p:cNvPr id="5" name="오른쪽 화살표 4">
            <a:hlinkClick r:id="rId5" action="ppaction://hlinksldjump"/>
          </p:cNvPr>
          <p:cNvSpPr/>
          <p:nvPr/>
        </p:nvSpPr>
        <p:spPr>
          <a:xfrm>
            <a:off x="6876256" y="551723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Answer</a:t>
            </a:r>
            <a:endParaRPr lang="ko-KR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pPr algn="ctr"/>
            <a:endParaRPr lang="en-US" altLang="ko-KR" sz="4800" dirty="0" smtClean="0"/>
          </a:p>
          <a:p>
            <a:pPr algn="ctr"/>
            <a:r>
              <a:rPr lang="en-US" altLang="ko-KR" sz="4800" dirty="0" smtClean="0"/>
              <a:t>Chocolate Crunch Cookie</a:t>
            </a:r>
            <a:endParaRPr lang="ko-KR" altLang="en-US" sz="4800" dirty="0"/>
          </a:p>
        </p:txBody>
      </p:sp>
      <p:pic>
        <p:nvPicPr>
          <p:cNvPr id="4" name="Picture 2" descr="C:\Users\Administrator\AppData\Local\Microsoft\Windows\Temporary Internet Files\Content.IE5\VA2GO64K\MC900439769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72">
            <a:off x="7916416" y="4941168"/>
            <a:ext cx="1227584" cy="1227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FFFFF"/>
      </a:folHlink>
    </a:clrScheme>
    <a:fontScheme name="사용자 지정 1">
      <a:majorFont>
        <a:latin typeface="Agency FB"/>
        <a:ea typeface="맑은 고딕"/>
        <a:cs typeface=""/>
      </a:majorFont>
      <a:minorFont>
        <a:latin typeface="Agency FB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426</Words>
  <Application>Microsoft Office PowerPoint</Application>
  <PresentationFormat>화면 슬라이드 쇼(4:3)</PresentationFormat>
  <Paragraphs>163</Paragraphs>
  <Slides>32</Slides>
  <Notes>27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Registered User</dc:creator>
  <cp:lastModifiedBy>Registered User</cp:lastModifiedBy>
  <cp:revision>82</cp:revision>
  <dcterms:created xsi:type="dcterms:W3CDTF">2013-11-15T11:07:47Z</dcterms:created>
  <dcterms:modified xsi:type="dcterms:W3CDTF">2013-11-19T12:56:44Z</dcterms:modified>
</cp:coreProperties>
</file>