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0" r:id="rId3"/>
    <p:sldId id="259" r:id="rId4"/>
    <p:sldId id="258" r:id="rId5"/>
    <p:sldId id="261" r:id="rId6"/>
    <p:sldId id="262" r:id="rId7"/>
    <p:sldId id="263" r:id="rId8"/>
    <p:sldId id="265" r:id="rId9"/>
    <p:sldId id="267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9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424" autoAdjust="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82"/>
    </p:cViewPr>
  </p:sorterViewPr>
  <p:notesViewPr>
    <p:cSldViewPr snapToGrid="0">
      <p:cViewPr varScale="1">
        <p:scale>
          <a:sx n="57" d="100"/>
          <a:sy n="57" d="100"/>
        </p:scale>
        <p:origin x="198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B66D8-3223-4B95-9046-7A92F9D9F834}" type="datetimeFigureOut">
              <a:rPr lang="ko-KR" altLang="en-US" smtClean="0"/>
              <a:t>2014-02-08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FBA17-C583-4686-956E-5A7C22AADB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4859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8EE08-DEE0-4340-91BA-C588DC634E57}" type="datetimeFigureOut">
              <a:rPr lang="ko-KR" altLang="en-US" smtClean="0"/>
              <a:t>2014-02-08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B4784-5F78-40FC-91C8-B661B928885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9893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B4784-5F78-40FC-91C8-B661B9288855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2533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A8A7-637B-4317-9D1A-F0F9F137E2C1}" type="datetimeFigureOut">
              <a:rPr lang="ko-KR" altLang="en-US" smtClean="0"/>
              <a:t>2014-02-08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7EFD-90CD-4413-A27F-69AD68F35D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8959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A8A7-637B-4317-9D1A-F0F9F137E2C1}" type="datetimeFigureOut">
              <a:rPr lang="ko-KR" altLang="en-US" smtClean="0"/>
              <a:t>2014-02-08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7EFD-90CD-4413-A27F-69AD68F35D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3777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A8A7-637B-4317-9D1A-F0F9F137E2C1}" type="datetimeFigureOut">
              <a:rPr lang="ko-KR" altLang="en-US" smtClean="0"/>
              <a:t>2014-02-08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7EFD-90CD-4413-A27F-69AD68F35D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3976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A8A7-637B-4317-9D1A-F0F9F137E2C1}" type="datetimeFigureOut">
              <a:rPr lang="ko-KR" altLang="en-US" smtClean="0"/>
              <a:t>2014-02-08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7EFD-90CD-4413-A27F-69AD68F35D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65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A8A7-637B-4317-9D1A-F0F9F137E2C1}" type="datetimeFigureOut">
              <a:rPr lang="ko-KR" altLang="en-US" smtClean="0"/>
              <a:t>2014-02-08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7EFD-90CD-4413-A27F-69AD68F35D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48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A8A7-637B-4317-9D1A-F0F9F137E2C1}" type="datetimeFigureOut">
              <a:rPr lang="ko-KR" altLang="en-US" smtClean="0"/>
              <a:t>2014-02-08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7EFD-90CD-4413-A27F-69AD68F35D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257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A8A7-637B-4317-9D1A-F0F9F137E2C1}" type="datetimeFigureOut">
              <a:rPr lang="ko-KR" altLang="en-US" smtClean="0"/>
              <a:t>2014-02-08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7EFD-90CD-4413-A27F-69AD68F35D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77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A8A7-637B-4317-9D1A-F0F9F137E2C1}" type="datetimeFigureOut">
              <a:rPr lang="ko-KR" altLang="en-US" smtClean="0"/>
              <a:t>2014-02-08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7EFD-90CD-4413-A27F-69AD68F35D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6755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A8A7-637B-4317-9D1A-F0F9F137E2C1}" type="datetimeFigureOut">
              <a:rPr lang="ko-KR" altLang="en-US" smtClean="0"/>
              <a:t>2014-02-08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7EFD-90CD-4413-A27F-69AD68F35D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4288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A8A7-637B-4317-9D1A-F0F9F137E2C1}" type="datetimeFigureOut">
              <a:rPr lang="ko-KR" altLang="en-US" smtClean="0"/>
              <a:t>2014-02-08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7EFD-90CD-4413-A27F-69AD68F35D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0998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A8A7-637B-4317-9D1A-F0F9F137E2C1}" type="datetimeFigureOut">
              <a:rPr lang="ko-KR" altLang="en-US" smtClean="0"/>
              <a:t>2014-02-08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17EFD-90CD-4413-A27F-69AD68F35D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7131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EA8A7-637B-4317-9D1A-F0F9F137E2C1}" type="datetimeFigureOut">
              <a:rPr lang="ko-KR" altLang="en-US" smtClean="0"/>
              <a:t>2014-02-08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17EFD-90CD-4413-A27F-69AD68F35D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9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6114" y="5525037"/>
            <a:ext cx="4335886" cy="1226712"/>
          </a:xfrm>
        </p:spPr>
        <p:txBody>
          <a:bodyPr>
            <a:normAutofit fontScale="92500" lnSpcReduction="10000"/>
          </a:bodyPr>
          <a:lstStyle/>
          <a:p>
            <a:endParaRPr lang="en-US" altLang="ko-KR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Kelly Nayoung Kang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24" y="-645722"/>
            <a:ext cx="5709582" cy="6985347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9747517" y="3259075"/>
            <a:ext cx="1986779" cy="2936127"/>
            <a:chOff x="8925058" y="1393685"/>
            <a:chExt cx="3132836" cy="3693213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5058" y="1393685"/>
              <a:ext cx="3132836" cy="3693213"/>
            </a:xfrm>
            <a:prstGeom prst="rect">
              <a:avLst/>
            </a:prstGeom>
          </p:spPr>
        </p:pic>
        <p:sp>
          <p:nvSpPr>
            <p:cNvPr id="4" name="직사각형 3"/>
            <p:cNvSpPr/>
            <p:nvPr/>
          </p:nvSpPr>
          <p:spPr>
            <a:xfrm>
              <a:off x="9548724" y="1579780"/>
              <a:ext cx="227956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3600" dirty="0">
                  <a:latin typeface="Ravie" panose="04040805050809020602" pitchFamily="82" charset="0"/>
                </a:rPr>
                <a:t>Fun </a:t>
              </a:r>
              <a:r>
                <a:rPr lang="en-US" altLang="ko-KR" sz="3600" dirty="0" err="1">
                  <a:latin typeface="Ravie" panose="04040805050809020602" pitchFamily="82" charset="0"/>
                </a:rPr>
                <a:t>Fun</a:t>
              </a:r>
              <a:r>
                <a:rPr lang="en-US" altLang="ko-KR" sz="3600" dirty="0">
                  <a:latin typeface="Ravie" panose="04040805050809020602" pitchFamily="82" charset="0"/>
                </a:rPr>
                <a:t> </a:t>
              </a:r>
              <a:endParaRPr lang="ko-KR" altLang="en-US" sz="3600" dirty="0">
                <a:latin typeface="Ravie" panose="04040805050809020602" pitchFamily="82" charset="0"/>
              </a:endParaRPr>
            </a:p>
          </p:txBody>
        </p:sp>
      </p:grpSp>
      <p:sp>
        <p:nvSpPr>
          <p:cNvPr id="7" name="직사각형 6"/>
          <p:cNvSpPr/>
          <p:nvPr/>
        </p:nvSpPr>
        <p:spPr>
          <a:xfrm>
            <a:off x="2288760" y="109747"/>
            <a:ext cx="3974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dirty="0">
                <a:solidFill>
                  <a:schemeClr val="accent5">
                    <a:lumMod val="75000"/>
                  </a:schemeClr>
                </a:solidFill>
                <a:latin typeface="Ravie" panose="04040805050809020602" pitchFamily="82" charset="0"/>
              </a:rPr>
              <a:t>Fun </a:t>
            </a:r>
            <a:r>
              <a:rPr lang="en-US" altLang="ko-KR" sz="5400" dirty="0" err="1">
                <a:solidFill>
                  <a:schemeClr val="accent5">
                    <a:lumMod val="75000"/>
                  </a:schemeClr>
                </a:solidFill>
                <a:latin typeface="Ravie" panose="04040805050809020602" pitchFamily="82" charset="0"/>
              </a:rPr>
              <a:t>Fun</a:t>
            </a:r>
            <a:r>
              <a:rPr lang="en-US" altLang="ko-KR" sz="5400" dirty="0">
                <a:solidFill>
                  <a:schemeClr val="accent5">
                    <a:lumMod val="75000"/>
                  </a:schemeClr>
                </a:solidFill>
                <a:latin typeface="Ravie" panose="04040805050809020602" pitchFamily="82" charset="0"/>
              </a:rPr>
              <a:t> </a:t>
            </a:r>
            <a:endParaRPr lang="ko-KR" altLang="en-US" sz="5400" dirty="0">
              <a:solidFill>
                <a:schemeClr val="accent5">
                  <a:lumMod val="75000"/>
                </a:schemeClr>
              </a:solidFill>
              <a:latin typeface="Ravie" panose="04040805050809020602" pitchFamily="82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67772" y="2272216"/>
            <a:ext cx="9988176" cy="2535237"/>
          </a:xfrm>
        </p:spPr>
        <p:txBody>
          <a:bodyPr>
            <a:normAutofit/>
            <a:scene3d>
              <a:camera prst="obliqueTopLef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en-US" altLang="ko-KR" sz="8800" b="1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</a:rPr>
              <a:t>Speed words game</a:t>
            </a:r>
            <a:endParaRPr lang="ko-KR" altLang="en-US" sz="8800" b="1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13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078" y="3429001"/>
            <a:ext cx="10466364" cy="1569660"/>
          </a:xfrm>
          <a:prstGeom prst="rect">
            <a:avLst/>
          </a:prstGeom>
          <a:solidFill>
            <a:schemeClr val="bg1">
              <a:lumMod val="65000"/>
              <a:alpha val="23000"/>
            </a:schemeClr>
          </a:solidFill>
          <a:effectLst>
            <a:reflection blurRad="6350" stA="50000" endA="300" endPos="55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altLang="ko-KR" sz="9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Teddy bear Store</a:t>
            </a:r>
            <a:endParaRPr lang="ko-KR" altLang="en-US" sz="9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81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95163" cy="687163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882683" cy="34979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50630" y="2566889"/>
            <a:ext cx="10676586" cy="1862048"/>
          </a:xfrm>
          <a:prstGeom prst="rect">
            <a:avLst/>
          </a:prstGeom>
          <a:solidFill>
            <a:schemeClr val="bg1">
              <a:lumMod val="65000"/>
              <a:alpha val="23000"/>
            </a:schemeClr>
          </a:solidFill>
          <a:effectLst>
            <a:reflection blurRad="6350" stA="50000" endA="300" endPos="55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altLang="ko-KR" sz="11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Pharmacy</a:t>
            </a:r>
            <a:endParaRPr lang="ko-KR" altLang="en-US" sz="115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4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7144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2884" y="2297032"/>
            <a:ext cx="10676586" cy="1862048"/>
          </a:xfrm>
          <a:prstGeom prst="rect">
            <a:avLst/>
          </a:prstGeom>
          <a:solidFill>
            <a:schemeClr val="bg1">
              <a:lumMod val="65000"/>
              <a:alpha val="23000"/>
            </a:schemeClr>
          </a:solidFill>
          <a:effectLst>
            <a:reflection blurRad="6350" stA="50000" endA="300" endPos="55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altLang="ko-KR" sz="11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Grocery store</a:t>
            </a:r>
            <a:endParaRPr lang="ko-KR" altLang="en-US" sz="115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35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2562" y="2916011"/>
            <a:ext cx="8309252" cy="1862048"/>
          </a:xfrm>
          <a:prstGeom prst="rect">
            <a:avLst/>
          </a:prstGeom>
          <a:solidFill>
            <a:schemeClr val="bg1">
              <a:lumMod val="65000"/>
              <a:alpha val="23000"/>
            </a:schemeClr>
          </a:solidFill>
          <a:effectLst>
            <a:reflection blurRad="6350" stA="50000" endA="300" endPos="55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altLang="ko-KR" sz="11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Book store</a:t>
            </a:r>
            <a:endParaRPr lang="ko-KR" altLang="en-US" sz="115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77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649BFF"/>
          </a:solidFill>
        </p:spPr>
      </p:pic>
      <p:sp>
        <p:nvSpPr>
          <p:cNvPr id="3" name="직사각형 2"/>
          <p:cNvSpPr/>
          <p:nvPr/>
        </p:nvSpPr>
        <p:spPr>
          <a:xfrm>
            <a:off x="1716258" y="140677"/>
            <a:ext cx="8454684" cy="1772529"/>
          </a:xfrm>
          <a:prstGeom prst="rect">
            <a:avLst/>
          </a:prstGeom>
          <a:ln>
            <a:solidFill>
              <a:srgbClr val="649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57707" y="51158"/>
            <a:ext cx="10676586" cy="1862048"/>
          </a:xfrm>
          <a:prstGeom prst="rect">
            <a:avLst/>
          </a:prstGeom>
          <a:solidFill>
            <a:schemeClr val="bg1">
              <a:lumMod val="65000"/>
              <a:alpha val="23000"/>
            </a:schemeClr>
          </a:solidFill>
          <a:effectLst>
            <a:reflection blurRad="6350" stA="50000" endA="300" endPos="55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altLang="ko-KR" sz="11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Clothes store</a:t>
            </a:r>
            <a:endParaRPr lang="ko-KR" altLang="en-US" sz="115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22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7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78" y="0"/>
            <a:ext cx="8309252" cy="1862048"/>
          </a:xfrm>
          <a:prstGeom prst="rect">
            <a:avLst/>
          </a:prstGeom>
          <a:solidFill>
            <a:schemeClr val="bg1">
              <a:lumMod val="65000"/>
              <a:alpha val="23000"/>
            </a:schemeClr>
          </a:solidFill>
          <a:effectLst>
            <a:reflection blurRad="6350" stA="50000" endA="300" endPos="555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altLang="ko-KR" sz="115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Cafe</a:t>
            </a:r>
            <a:endParaRPr lang="ko-KR" altLang="en-US" sz="115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87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그룹 51"/>
          <p:cNvGrpSpPr/>
          <p:nvPr/>
        </p:nvGrpSpPr>
        <p:grpSpPr>
          <a:xfrm>
            <a:off x="2333195" y="1437699"/>
            <a:ext cx="7454363" cy="5027705"/>
            <a:chOff x="2333195" y="1437699"/>
            <a:chExt cx="7454363" cy="5027705"/>
          </a:xfrm>
        </p:grpSpPr>
        <p:grpSp>
          <p:nvGrpSpPr>
            <p:cNvPr id="45" name="그룹 44"/>
            <p:cNvGrpSpPr/>
            <p:nvPr/>
          </p:nvGrpSpPr>
          <p:grpSpPr>
            <a:xfrm rot="3445212">
              <a:off x="2320161" y="4234287"/>
              <a:ext cx="2244151" cy="2218084"/>
              <a:chOff x="2518032" y="3651351"/>
              <a:chExt cx="2244151" cy="2218084"/>
            </a:xfrm>
          </p:grpSpPr>
          <p:sp>
            <p:nvSpPr>
              <p:cNvPr id="29" name="직사각형 28"/>
              <p:cNvSpPr/>
              <p:nvPr/>
            </p:nvSpPr>
            <p:spPr>
              <a:xfrm rot="14609841">
                <a:off x="3395641" y="4122619"/>
                <a:ext cx="1322364" cy="37982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0" name="그룹 29"/>
              <p:cNvGrpSpPr/>
              <p:nvPr/>
            </p:nvGrpSpPr>
            <p:grpSpPr>
              <a:xfrm>
                <a:off x="3866270" y="5371492"/>
                <a:ext cx="655555" cy="493575"/>
                <a:chOff x="8932984" y="5162844"/>
                <a:chExt cx="655555" cy="493575"/>
              </a:xfrm>
            </p:grpSpPr>
            <p:sp>
              <p:nvSpPr>
                <p:cNvPr id="31" name="웃는 얼굴 30"/>
                <p:cNvSpPr/>
                <p:nvPr/>
              </p:nvSpPr>
              <p:spPr>
                <a:xfrm>
                  <a:off x="8932984" y="5360046"/>
                  <a:ext cx="253217" cy="296373"/>
                </a:xfrm>
                <a:prstGeom prst="smileyFace">
                  <a:avLst>
                    <a:gd name="adj" fmla="val 4653"/>
                  </a:avLst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웃는 얼굴 31"/>
                <p:cNvSpPr/>
                <p:nvPr/>
              </p:nvSpPr>
              <p:spPr>
                <a:xfrm>
                  <a:off x="9335322" y="5162844"/>
                  <a:ext cx="253217" cy="296373"/>
                </a:xfrm>
                <a:prstGeom prst="smileyFace">
                  <a:avLst>
                    <a:gd name="adj" fmla="val 4653"/>
                  </a:avLst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3" name="직사각형 32"/>
              <p:cNvSpPr/>
              <p:nvPr/>
            </p:nvSpPr>
            <p:spPr>
              <a:xfrm rot="20056005">
                <a:off x="3331695" y="5078730"/>
                <a:ext cx="1322364" cy="36939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직사각형 33"/>
              <p:cNvSpPr/>
              <p:nvPr/>
            </p:nvSpPr>
            <p:spPr>
              <a:xfrm rot="14609841">
                <a:off x="2540051" y="4509498"/>
                <a:ext cx="1322364" cy="37982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5" name="그룹 34"/>
              <p:cNvGrpSpPr/>
              <p:nvPr/>
            </p:nvGrpSpPr>
            <p:grpSpPr>
              <a:xfrm>
                <a:off x="3866270" y="5375860"/>
                <a:ext cx="655555" cy="493575"/>
                <a:chOff x="8932984" y="5162844"/>
                <a:chExt cx="655555" cy="493575"/>
              </a:xfrm>
            </p:grpSpPr>
            <p:sp>
              <p:nvSpPr>
                <p:cNvPr id="36" name="웃는 얼굴 35"/>
                <p:cNvSpPr/>
                <p:nvPr/>
              </p:nvSpPr>
              <p:spPr>
                <a:xfrm>
                  <a:off x="8932984" y="5360046"/>
                  <a:ext cx="253217" cy="296373"/>
                </a:xfrm>
                <a:prstGeom prst="smileyFace">
                  <a:avLst>
                    <a:gd name="adj" fmla="val 4653"/>
                  </a:avLst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7" name="웃는 얼굴 36"/>
                <p:cNvSpPr/>
                <p:nvPr/>
              </p:nvSpPr>
              <p:spPr>
                <a:xfrm>
                  <a:off x="9335322" y="5162844"/>
                  <a:ext cx="253217" cy="296373"/>
                </a:xfrm>
                <a:prstGeom prst="smileyFace">
                  <a:avLst>
                    <a:gd name="adj" fmla="val 4653"/>
                  </a:avLst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38" name="그룹 37"/>
              <p:cNvGrpSpPr/>
              <p:nvPr/>
            </p:nvGrpSpPr>
            <p:grpSpPr>
              <a:xfrm rot="4758242">
                <a:off x="2437042" y="4648754"/>
                <a:ext cx="655555" cy="493575"/>
                <a:chOff x="8932984" y="5162844"/>
                <a:chExt cx="655555" cy="493575"/>
              </a:xfrm>
            </p:grpSpPr>
            <p:sp>
              <p:nvSpPr>
                <p:cNvPr id="39" name="웃는 얼굴 38"/>
                <p:cNvSpPr/>
                <p:nvPr/>
              </p:nvSpPr>
              <p:spPr>
                <a:xfrm>
                  <a:off x="8932984" y="5360046"/>
                  <a:ext cx="253217" cy="296373"/>
                </a:xfrm>
                <a:prstGeom prst="smileyFace">
                  <a:avLst>
                    <a:gd name="adj" fmla="val 4653"/>
                  </a:avLst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0" name="웃는 얼굴 39"/>
                <p:cNvSpPr/>
                <p:nvPr/>
              </p:nvSpPr>
              <p:spPr>
                <a:xfrm>
                  <a:off x="9335322" y="5162844"/>
                  <a:ext cx="253217" cy="296373"/>
                </a:xfrm>
                <a:prstGeom prst="smileyFace">
                  <a:avLst>
                    <a:gd name="adj" fmla="val 4653"/>
                  </a:avLst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41" name="그룹 40"/>
              <p:cNvGrpSpPr/>
              <p:nvPr/>
            </p:nvGrpSpPr>
            <p:grpSpPr>
              <a:xfrm rot="16200000">
                <a:off x="4187618" y="3976242"/>
                <a:ext cx="655555" cy="493575"/>
                <a:chOff x="8932984" y="5162844"/>
                <a:chExt cx="655555" cy="493575"/>
              </a:xfrm>
            </p:grpSpPr>
            <p:sp>
              <p:nvSpPr>
                <p:cNvPr id="42" name="웃는 얼굴 41"/>
                <p:cNvSpPr/>
                <p:nvPr/>
              </p:nvSpPr>
              <p:spPr>
                <a:xfrm>
                  <a:off x="8932984" y="5360046"/>
                  <a:ext cx="253217" cy="296373"/>
                </a:xfrm>
                <a:prstGeom prst="smileyFace">
                  <a:avLst>
                    <a:gd name="adj" fmla="val 4653"/>
                  </a:avLst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3" name="웃는 얼굴 42"/>
                <p:cNvSpPr/>
                <p:nvPr/>
              </p:nvSpPr>
              <p:spPr>
                <a:xfrm>
                  <a:off x="9335322" y="5162844"/>
                  <a:ext cx="253217" cy="296373"/>
                </a:xfrm>
                <a:prstGeom prst="smileyFace">
                  <a:avLst>
                    <a:gd name="adj" fmla="val 4653"/>
                  </a:avLst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51" name="그룹 50"/>
            <p:cNvGrpSpPr/>
            <p:nvPr/>
          </p:nvGrpSpPr>
          <p:grpSpPr>
            <a:xfrm>
              <a:off x="3784199" y="1437699"/>
              <a:ext cx="6003359" cy="4754264"/>
              <a:chOff x="3784199" y="1437699"/>
              <a:chExt cx="6003359" cy="4754264"/>
            </a:xfrm>
          </p:grpSpPr>
          <p:grpSp>
            <p:nvGrpSpPr>
              <p:cNvPr id="46" name="그룹 45"/>
              <p:cNvGrpSpPr/>
              <p:nvPr/>
            </p:nvGrpSpPr>
            <p:grpSpPr>
              <a:xfrm>
                <a:off x="7543407" y="3973879"/>
                <a:ext cx="2244151" cy="2218084"/>
                <a:chOff x="7584746" y="3442703"/>
                <a:chExt cx="2244151" cy="2218084"/>
              </a:xfrm>
            </p:grpSpPr>
            <p:sp>
              <p:nvSpPr>
                <p:cNvPr id="11" name="직사각형 10"/>
                <p:cNvSpPr/>
                <p:nvPr/>
              </p:nvSpPr>
              <p:spPr>
                <a:xfrm rot="14609841">
                  <a:off x="8462355" y="3913971"/>
                  <a:ext cx="1322364" cy="379827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17" name="그룹 16"/>
                <p:cNvGrpSpPr/>
                <p:nvPr/>
              </p:nvGrpSpPr>
              <p:grpSpPr>
                <a:xfrm>
                  <a:off x="8932984" y="5162844"/>
                  <a:ext cx="655555" cy="493575"/>
                  <a:chOff x="8932984" y="5162844"/>
                  <a:chExt cx="655555" cy="493575"/>
                </a:xfrm>
              </p:grpSpPr>
              <p:sp>
                <p:nvSpPr>
                  <p:cNvPr id="13" name="웃는 얼굴 12"/>
                  <p:cNvSpPr/>
                  <p:nvPr/>
                </p:nvSpPr>
                <p:spPr>
                  <a:xfrm>
                    <a:off x="8932984" y="5360046"/>
                    <a:ext cx="253217" cy="296373"/>
                  </a:xfrm>
                  <a:prstGeom prst="smileyFace">
                    <a:avLst>
                      <a:gd name="adj" fmla="val 4653"/>
                    </a:avLst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4" name="웃는 얼굴 13"/>
                  <p:cNvSpPr/>
                  <p:nvPr/>
                </p:nvSpPr>
                <p:spPr>
                  <a:xfrm>
                    <a:off x="9335322" y="5162844"/>
                    <a:ext cx="253217" cy="296373"/>
                  </a:xfrm>
                  <a:prstGeom prst="smileyFace">
                    <a:avLst>
                      <a:gd name="adj" fmla="val 4653"/>
                    </a:avLst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5" name="직사각형 14"/>
                <p:cNvSpPr/>
                <p:nvPr/>
              </p:nvSpPr>
              <p:spPr>
                <a:xfrm rot="20056005">
                  <a:off x="8398409" y="4870082"/>
                  <a:ext cx="1322364" cy="369394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" name="직사각형 15"/>
                <p:cNvSpPr/>
                <p:nvPr/>
              </p:nvSpPr>
              <p:spPr>
                <a:xfrm rot="14609841">
                  <a:off x="7606765" y="4300850"/>
                  <a:ext cx="1322364" cy="379827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18" name="그룹 17"/>
                <p:cNvGrpSpPr/>
                <p:nvPr/>
              </p:nvGrpSpPr>
              <p:grpSpPr>
                <a:xfrm>
                  <a:off x="8932984" y="5167212"/>
                  <a:ext cx="655555" cy="493575"/>
                  <a:chOff x="8932984" y="5162844"/>
                  <a:chExt cx="655555" cy="493575"/>
                </a:xfrm>
              </p:grpSpPr>
              <p:sp>
                <p:nvSpPr>
                  <p:cNvPr id="19" name="웃는 얼굴 18"/>
                  <p:cNvSpPr/>
                  <p:nvPr/>
                </p:nvSpPr>
                <p:spPr>
                  <a:xfrm>
                    <a:off x="8932984" y="5360046"/>
                    <a:ext cx="253217" cy="296373"/>
                  </a:xfrm>
                  <a:prstGeom prst="smileyFace">
                    <a:avLst>
                      <a:gd name="adj" fmla="val 4653"/>
                    </a:avLst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0" name="웃는 얼굴 19"/>
                  <p:cNvSpPr/>
                  <p:nvPr/>
                </p:nvSpPr>
                <p:spPr>
                  <a:xfrm>
                    <a:off x="9335322" y="5162844"/>
                    <a:ext cx="253217" cy="296373"/>
                  </a:xfrm>
                  <a:prstGeom prst="smileyFace">
                    <a:avLst>
                      <a:gd name="adj" fmla="val 4653"/>
                    </a:avLst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21" name="그룹 20"/>
                <p:cNvGrpSpPr/>
                <p:nvPr/>
              </p:nvGrpSpPr>
              <p:grpSpPr>
                <a:xfrm rot="4758242">
                  <a:off x="7503756" y="4440106"/>
                  <a:ext cx="655555" cy="493575"/>
                  <a:chOff x="8932984" y="5162844"/>
                  <a:chExt cx="655555" cy="493575"/>
                </a:xfrm>
              </p:grpSpPr>
              <p:sp>
                <p:nvSpPr>
                  <p:cNvPr id="22" name="웃는 얼굴 21"/>
                  <p:cNvSpPr/>
                  <p:nvPr/>
                </p:nvSpPr>
                <p:spPr>
                  <a:xfrm>
                    <a:off x="8932984" y="5360046"/>
                    <a:ext cx="253217" cy="296373"/>
                  </a:xfrm>
                  <a:prstGeom prst="smileyFace">
                    <a:avLst>
                      <a:gd name="adj" fmla="val 4653"/>
                    </a:avLst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3" name="웃는 얼굴 22"/>
                  <p:cNvSpPr/>
                  <p:nvPr/>
                </p:nvSpPr>
                <p:spPr>
                  <a:xfrm>
                    <a:off x="9335322" y="5162844"/>
                    <a:ext cx="253217" cy="296373"/>
                  </a:xfrm>
                  <a:prstGeom prst="smileyFace">
                    <a:avLst>
                      <a:gd name="adj" fmla="val 4653"/>
                    </a:avLst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24" name="그룹 23"/>
                <p:cNvGrpSpPr/>
                <p:nvPr/>
              </p:nvGrpSpPr>
              <p:grpSpPr>
                <a:xfrm rot="16200000">
                  <a:off x="9254332" y="3767594"/>
                  <a:ext cx="655555" cy="493575"/>
                  <a:chOff x="8932984" y="5162844"/>
                  <a:chExt cx="655555" cy="493575"/>
                </a:xfrm>
              </p:grpSpPr>
              <p:sp>
                <p:nvSpPr>
                  <p:cNvPr id="25" name="웃는 얼굴 24"/>
                  <p:cNvSpPr/>
                  <p:nvPr/>
                </p:nvSpPr>
                <p:spPr>
                  <a:xfrm>
                    <a:off x="8932984" y="5360046"/>
                    <a:ext cx="253217" cy="296373"/>
                  </a:xfrm>
                  <a:prstGeom prst="smileyFace">
                    <a:avLst>
                      <a:gd name="adj" fmla="val 4653"/>
                    </a:avLst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6" name="웃는 얼굴 25"/>
                  <p:cNvSpPr/>
                  <p:nvPr/>
                </p:nvSpPr>
                <p:spPr>
                  <a:xfrm>
                    <a:off x="9335322" y="5162844"/>
                    <a:ext cx="253217" cy="296373"/>
                  </a:xfrm>
                  <a:prstGeom prst="smileyFace">
                    <a:avLst>
                      <a:gd name="adj" fmla="val 4653"/>
                    </a:avLst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pic>
            <p:nvPicPr>
              <p:cNvPr id="27" name="그림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888070" flipV="1">
                <a:off x="8013266" y="3432179"/>
                <a:ext cx="658368" cy="932688"/>
              </a:xfrm>
              <a:prstGeom prst="rect">
                <a:avLst/>
              </a:prstGeom>
            </p:spPr>
          </p:pic>
          <p:pic>
            <p:nvPicPr>
              <p:cNvPr id="44" name="그림 4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515484" flipH="1" flipV="1">
                <a:off x="3815132" y="3690612"/>
                <a:ext cx="658368" cy="932688"/>
              </a:xfrm>
              <a:prstGeom prst="rect">
                <a:avLst/>
              </a:prstGeom>
            </p:spPr>
          </p:pic>
          <p:sp>
            <p:nvSpPr>
              <p:cNvPr id="47" name="직사각형 46"/>
              <p:cNvSpPr/>
              <p:nvPr/>
            </p:nvSpPr>
            <p:spPr>
              <a:xfrm rot="19071134">
                <a:off x="3784199" y="1864846"/>
                <a:ext cx="1322364" cy="37982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8" name="직사각형 47"/>
              <p:cNvSpPr/>
              <p:nvPr/>
            </p:nvSpPr>
            <p:spPr>
              <a:xfrm>
                <a:off x="5073633" y="1437699"/>
                <a:ext cx="1322364" cy="37982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직사각형 48"/>
              <p:cNvSpPr/>
              <p:nvPr/>
            </p:nvSpPr>
            <p:spPr>
              <a:xfrm rot="13421599">
                <a:off x="6363916" y="1948944"/>
                <a:ext cx="1322364" cy="37982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>
            <a:off x="126610" y="67729"/>
            <a:ext cx="10466364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ko-KR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Seating arrangements</a:t>
            </a:r>
            <a:endParaRPr lang="ko-KR" altLang="en-US" sz="6000" b="1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53816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228600" y="304800"/>
            <a:ext cx="11715750" cy="619125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A : Can I help you?</a:t>
            </a:r>
          </a:p>
          <a:p>
            <a:r>
              <a:rPr lang="en-US" altLang="ko-KR" dirty="0" smtClean="0"/>
              <a:t>B : Yes, I'm looking for ( ). that matches this dress.</a:t>
            </a:r>
          </a:p>
          <a:p>
            <a:r>
              <a:rPr lang="en-US" altLang="ko-KR" dirty="0" smtClean="0"/>
              <a:t>A : How do you like this one?</a:t>
            </a:r>
          </a:p>
          <a:p>
            <a:r>
              <a:rPr lang="en-US" altLang="ko-KR" dirty="0" smtClean="0"/>
              <a:t>B : Yeah, it's OK. I'll take it. How much does it cost?</a:t>
            </a:r>
          </a:p>
          <a:p>
            <a:r>
              <a:rPr lang="en-US" altLang="ko-KR" dirty="0" smtClean="0"/>
              <a:t>A : Oh, it's only $85.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How </a:t>
            </a:r>
            <a:r>
              <a:rPr lang="en-US" altLang="ko-KR" dirty="0" smtClean="0"/>
              <a:t>much is it? </a:t>
            </a:r>
            <a:endParaRPr lang="en-US" altLang="ko-KR" dirty="0"/>
          </a:p>
          <a:p>
            <a:r>
              <a:rPr lang="en-US" altLang="ko-KR" dirty="0" smtClean="0"/>
              <a:t>How </a:t>
            </a:r>
            <a:r>
              <a:rPr lang="en-US" altLang="ko-KR" dirty="0" smtClean="0"/>
              <a:t>much do you charge for it? </a:t>
            </a:r>
            <a:endParaRPr lang="en-US" altLang="ko-KR" dirty="0" smtClean="0"/>
          </a:p>
          <a:p>
            <a:r>
              <a:rPr lang="en-US" altLang="ko-KR" dirty="0" smtClean="0"/>
              <a:t>How </a:t>
            </a:r>
            <a:r>
              <a:rPr lang="en-US" altLang="ko-KR" dirty="0" smtClean="0"/>
              <a:t>much do I owe you? </a:t>
            </a:r>
            <a:endParaRPr lang="en-US" altLang="ko-KR" dirty="0" smtClean="0"/>
          </a:p>
          <a:p>
            <a:r>
              <a:rPr lang="en-US" altLang="ko-KR" dirty="0" smtClean="0"/>
              <a:t>How </a:t>
            </a:r>
            <a:r>
              <a:rPr lang="en-US" altLang="ko-KR" dirty="0" smtClean="0"/>
              <a:t>much is this? </a:t>
            </a:r>
            <a:endParaRPr lang="en-US" altLang="ko-KR" dirty="0" smtClean="0"/>
          </a:p>
          <a:p>
            <a:r>
              <a:rPr lang="en-US" altLang="ko-KR" dirty="0" smtClean="0"/>
              <a:t>What's </a:t>
            </a:r>
            <a:r>
              <a:rPr lang="en-US" altLang="ko-KR" dirty="0" smtClean="0"/>
              <a:t>the price</a:t>
            </a:r>
            <a:r>
              <a:rPr lang="en-US" altLang="ko-KR" dirty="0" smtClean="0"/>
              <a:t>?</a:t>
            </a:r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6883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109</Words>
  <Application>Microsoft Office PowerPoint</Application>
  <PresentationFormat>와이드스크린</PresentationFormat>
  <Paragraphs>25</Paragraphs>
  <Slides>9</Slides>
  <Notes>1</Notes>
  <HiddenSlides>2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HY견고딕</vt:lpstr>
      <vt:lpstr>맑은 고딕</vt:lpstr>
      <vt:lpstr>Arial</vt:lpstr>
      <vt:lpstr>Ravie</vt:lpstr>
      <vt:lpstr>Office 테마</vt:lpstr>
      <vt:lpstr>Speed words game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Kelly Kang</dc:creator>
  <cp:lastModifiedBy>Kelly Kang</cp:lastModifiedBy>
  <cp:revision>10</cp:revision>
  <dcterms:created xsi:type="dcterms:W3CDTF">2014-02-06T12:05:20Z</dcterms:created>
  <dcterms:modified xsi:type="dcterms:W3CDTF">2014-02-07T16:00:28Z</dcterms:modified>
</cp:coreProperties>
</file>