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0" r:id="rId4"/>
    <p:sldId id="259" r:id="rId5"/>
    <p:sldId id="257" r:id="rId6"/>
    <p:sldId id="258" r:id="rId7"/>
    <p:sldId id="261" r:id="rId8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13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EC99-F2A9-44DF-8155-F1B61B41EAFD}" type="datetimeFigureOut">
              <a:rPr lang="ko-KR" altLang="en-US" smtClean="0"/>
              <a:pPr/>
              <a:t>2014-03-20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52B7-BB87-466F-AB2C-C4E2A52E53D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EC99-F2A9-44DF-8155-F1B61B41EAFD}" type="datetimeFigureOut">
              <a:rPr lang="ko-KR" altLang="en-US" smtClean="0"/>
              <a:pPr/>
              <a:t>2014-03-20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52B7-BB87-466F-AB2C-C4E2A52E53D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EC99-F2A9-44DF-8155-F1B61B41EAFD}" type="datetimeFigureOut">
              <a:rPr lang="ko-KR" altLang="en-US" smtClean="0"/>
              <a:pPr/>
              <a:t>2014-03-20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52B7-BB87-466F-AB2C-C4E2A52E53D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EC99-F2A9-44DF-8155-F1B61B41EAFD}" type="datetimeFigureOut">
              <a:rPr lang="ko-KR" altLang="en-US" smtClean="0"/>
              <a:pPr/>
              <a:t>2014-03-20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52B7-BB87-466F-AB2C-C4E2A52E53D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EC99-F2A9-44DF-8155-F1B61B41EAFD}" type="datetimeFigureOut">
              <a:rPr lang="ko-KR" altLang="en-US" smtClean="0"/>
              <a:pPr/>
              <a:t>2014-03-20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52B7-BB87-466F-AB2C-C4E2A52E53D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EC99-F2A9-44DF-8155-F1B61B41EAFD}" type="datetimeFigureOut">
              <a:rPr lang="ko-KR" altLang="en-US" smtClean="0"/>
              <a:pPr/>
              <a:t>2014-03-20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52B7-BB87-466F-AB2C-C4E2A52E53D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EC99-F2A9-44DF-8155-F1B61B41EAFD}" type="datetimeFigureOut">
              <a:rPr lang="ko-KR" altLang="en-US" smtClean="0"/>
              <a:pPr/>
              <a:t>2014-03-20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52B7-BB87-466F-AB2C-C4E2A52E53D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EC99-F2A9-44DF-8155-F1B61B41EAFD}" type="datetimeFigureOut">
              <a:rPr lang="ko-KR" altLang="en-US" smtClean="0"/>
              <a:pPr/>
              <a:t>2014-03-20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52B7-BB87-466F-AB2C-C4E2A52E53D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EC99-F2A9-44DF-8155-F1B61B41EAFD}" type="datetimeFigureOut">
              <a:rPr lang="ko-KR" altLang="en-US" smtClean="0"/>
              <a:pPr/>
              <a:t>2014-03-20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52B7-BB87-466F-AB2C-C4E2A52E53D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EC99-F2A9-44DF-8155-F1B61B41EAFD}" type="datetimeFigureOut">
              <a:rPr lang="ko-KR" altLang="en-US" smtClean="0"/>
              <a:pPr/>
              <a:t>2014-03-20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52B7-BB87-466F-AB2C-C4E2A52E53D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EC99-F2A9-44DF-8155-F1B61B41EAFD}" type="datetimeFigureOut">
              <a:rPr lang="ko-KR" altLang="en-US" smtClean="0"/>
              <a:pPr/>
              <a:t>2014-03-20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52B7-BB87-466F-AB2C-C4E2A52E53D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0EC99-F2A9-44DF-8155-F1B61B41EAFD}" type="datetimeFigureOut">
              <a:rPr lang="ko-KR" altLang="en-US" smtClean="0"/>
              <a:pPr/>
              <a:t>2014-03-20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052B7-BB87-466F-AB2C-C4E2A52E53D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232870"/>
            <a:ext cx="35433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내용 개체 틀 2"/>
          <p:cNvSpPr txBox="1">
            <a:spLocks/>
          </p:cNvSpPr>
          <p:nvPr/>
        </p:nvSpPr>
        <p:spPr>
          <a:xfrm>
            <a:off x="161087" y="347034"/>
            <a:ext cx="8803402" cy="561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3200" u="sng" dirty="0" smtClean="0"/>
              <a:t>Greatest American Speeches</a:t>
            </a:r>
            <a:endParaRPr kumimoji="0" lang="en-US" altLang="ko-KR" sz="32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323528" y="1261492"/>
            <a:ext cx="3615308" cy="2834164"/>
            <a:chOff x="323528" y="1261492"/>
            <a:chExt cx="3615308" cy="2834164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1261492"/>
              <a:ext cx="3543300" cy="209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323528" y="3356992"/>
              <a:ext cx="36004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smtClean="0"/>
                <a:t>“… government </a:t>
              </a:r>
              <a:r>
                <a:rPr lang="en-US" altLang="ko-KR" sz="1400" dirty="0" smtClean="0"/>
                <a:t>of the people, by the people, for the people shall not perish from the </a:t>
              </a:r>
              <a:r>
                <a:rPr lang="en-US" altLang="ko-KR" sz="1400" dirty="0" smtClean="0"/>
                <a:t>earth”</a:t>
              </a:r>
              <a:endParaRPr lang="ko-KR" altLang="en-US" sz="1400" dirty="0"/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5148064" y="1261492"/>
            <a:ext cx="3615308" cy="2834164"/>
            <a:chOff x="5148064" y="1261492"/>
            <a:chExt cx="3615308" cy="283416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20072" y="1261492"/>
              <a:ext cx="3543300" cy="2085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5148064" y="3356992"/>
              <a:ext cx="36004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smtClean="0"/>
                <a:t>“… ask not what your country can do for you—ask what you can do for your country”</a:t>
              </a:r>
              <a:endParaRPr lang="ko-KR" alt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2"/>
          <p:cNvSpPr txBox="1">
            <a:spLocks/>
          </p:cNvSpPr>
          <p:nvPr/>
        </p:nvSpPr>
        <p:spPr>
          <a:xfrm>
            <a:off x="395536" y="1052736"/>
            <a:ext cx="3114769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6000" b="1" dirty="0" smtClean="0"/>
              <a:t>Creed</a:t>
            </a:r>
            <a:endParaRPr kumimoji="0" lang="en-US" altLang="ko-KR" sz="6000" b="1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351378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A creed is a set of beliefs, principles, or opinions that strongly influence the way people live or </a:t>
            </a:r>
            <a:r>
              <a:rPr lang="en-US" altLang="ko-KR" dirty="0" smtClean="0"/>
              <a:t>work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99592" y="2204864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e.g.)</a:t>
            </a:r>
          </a:p>
          <a:p>
            <a:pPr marL="628650" lvl="1" indent="-171450">
              <a:buFontTx/>
              <a:buChar char="-"/>
            </a:pPr>
            <a:r>
              <a:rPr lang="en-US" altLang="ko-KR" dirty="0" smtClean="0"/>
              <a:t>Apostles’ Creed</a:t>
            </a:r>
          </a:p>
          <a:p>
            <a:pPr marL="628650" lvl="1" indent="-171450">
              <a:buFontTx/>
              <a:buChar char="-"/>
            </a:pPr>
            <a:r>
              <a:rPr lang="en-US" altLang="ko-KR" dirty="0" smtClean="0"/>
              <a:t>“Be honest” is the creed of my life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161087" y="347034"/>
            <a:ext cx="8803402" cy="5616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3200" u="sng" dirty="0" smtClean="0"/>
              <a:t>I HAVE A DREAM </a:t>
            </a:r>
            <a:r>
              <a:rPr lang="en-US" altLang="ko-KR" sz="2400" u="sng" dirty="0" smtClean="0"/>
              <a:t>- from a speech of M. L. King Jr.</a:t>
            </a:r>
            <a:endParaRPr kumimoji="0" lang="en-US" altLang="ko-KR" sz="2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795" y="980728"/>
            <a:ext cx="7493613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74964" y="6528609"/>
            <a:ext cx="2699792" cy="295835"/>
          </a:xfrm>
        </p:spPr>
        <p:txBody>
          <a:bodyPr>
            <a:normAutofit/>
          </a:bodyPr>
          <a:lstStyle/>
          <a:p>
            <a:r>
              <a:rPr lang="en-US" altLang="ko-KR" sz="1200" dirty="0"/>
              <a:t>97</a:t>
            </a:r>
            <a:r>
              <a:rPr lang="en-US" altLang="ko-KR" sz="1200" baseline="30000" dirty="0"/>
              <a:t>th</a:t>
            </a:r>
            <a:r>
              <a:rPr lang="en-US" altLang="ko-KR" sz="1200" dirty="0"/>
              <a:t> WD – </a:t>
            </a:r>
            <a:r>
              <a:rPr lang="en-US" altLang="ko-KR" sz="1200" dirty="0" smtClean="0"/>
              <a:t>Reading </a:t>
            </a:r>
            <a:r>
              <a:rPr lang="en-US" altLang="ko-KR" sz="1200" dirty="0"/>
              <a:t>Lesson Plan</a:t>
            </a:r>
            <a:endParaRPr lang="ko-KR" altLang="en-US" sz="1200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6375156" y="6528609"/>
            <a:ext cx="2699792" cy="295835"/>
          </a:xfrm>
          <a:prstGeom prst="rect">
            <a:avLst/>
          </a:prstGeom>
        </p:spPr>
        <p:txBody>
          <a:bodyPr vert="horz" lIns="91441" tIns="45720" rIns="91441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1200" dirty="0"/>
              <a:t>Matt (Jaeyong Chung)</a:t>
            </a:r>
            <a:endParaRPr lang="ko-KR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776864" cy="5679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내용 개체 틀 2"/>
          <p:cNvSpPr txBox="1">
            <a:spLocks/>
          </p:cNvSpPr>
          <p:nvPr/>
        </p:nvSpPr>
        <p:spPr>
          <a:xfrm>
            <a:off x="161087" y="347034"/>
            <a:ext cx="8803402" cy="5616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3200" u="sng" dirty="0" smtClean="0"/>
              <a:t>I HAVE A DREAM </a:t>
            </a:r>
            <a:r>
              <a:rPr lang="en-US" altLang="ko-KR" sz="2400" u="sng" dirty="0" smtClean="0"/>
              <a:t>- from a speech of M. L. King Jr.</a:t>
            </a:r>
            <a:endParaRPr kumimoji="0" lang="en-US" altLang="ko-KR" sz="2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74964" y="6528609"/>
            <a:ext cx="2699792" cy="295835"/>
          </a:xfrm>
        </p:spPr>
        <p:txBody>
          <a:bodyPr>
            <a:normAutofit/>
          </a:bodyPr>
          <a:lstStyle/>
          <a:p>
            <a:r>
              <a:rPr lang="en-US" altLang="ko-KR" sz="1200" dirty="0"/>
              <a:t>97</a:t>
            </a:r>
            <a:r>
              <a:rPr lang="en-US" altLang="ko-KR" sz="1200" baseline="30000" dirty="0"/>
              <a:t>th</a:t>
            </a:r>
            <a:r>
              <a:rPr lang="en-US" altLang="ko-KR" sz="1200" dirty="0"/>
              <a:t> WD – </a:t>
            </a:r>
            <a:r>
              <a:rPr lang="en-US" altLang="ko-KR" sz="1200" dirty="0" smtClean="0"/>
              <a:t>Reading </a:t>
            </a:r>
            <a:r>
              <a:rPr lang="en-US" altLang="ko-KR" sz="1200" dirty="0"/>
              <a:t>Lesson Plan</a:t>
            </a:r>
            <a:endParaRPr lang="ko-KR" altLang="en-US" sz="1200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6375156" y="6528609"/>
            <a:ext cx="2699792" cy="295835"/>
          </a:xfrm>
          <a:prstGeom prst="rect">
            <a:avLst/>
          </a:prstGeom>
        </p:spPr>
        <p:txBody>
          <a:bodyPr vert="horz" lIns="91441" tIns="45720" rIns="91441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1200" dirty="0"/>
              <a:t>Matt (Jaeyong Chung)</a:t>
            </a:r>
            <a:endParaRPr lang="ko-KR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74964" y="6528609"/>
            <a:ext cx="2699792" cy="295835"/>
          </a:xfrm>
        </p:spPr>
        <p:txBody>
          <a:bodyPr>
            <a:normAutofit/>
          </a:bodyPr>
          <a:lstStyle/>
          <a:p>
            <a:r>
              <a:rPr lang="en-US" altLang="ko-KR" sz="1200" dirty="0"/>
              <a:t>97</a:t>
            </a:r>
            <a:r>
              <a:rPr lang="en-US" altLang="ko-KR" sz="1200" baseline="30000" dirty="0"/>
              <a:t>th</a:t>
            </a:r>
            <a:r>
              <a:rPr lang="en-US" altLang="ko-KR" sz="1200" dirty="0"/>
              <a:t> WD – </a:t>
            </a:r>
            <a:r>
              <a:rPr lang="en-US" altLang="ko-KR" sz="1200" dirty="0" smtClean="0"/>
              <a:t>Reading </a:t>
            </a:r>
            <a:r>
              <a:rPr lang="en-US" altLang="ko-KR" sz="1200" dirty="0"/>
              <a:t>Lesson Plan</a:t>
            </a:r>
            <a:endParaRPr lang="ko-KR" altLang="en-US" sz="1200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6375156" y="6528609"/>
            <a:ext cx="2699792" cy="295835"/>
          </a:xfrm>
          <a:prstGeom prst="rect">
            <a:avLst/>
          </a:prstGeom>
        </p:spPr>
        <p:txBody>
          <a:bodyPr vert="horz" lIns="91441" tIns="45720" rIns="91441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1200" dirty="0"/>
              <a:t>Matt (Jaeyong Chung)</a:t>
            </a:r>
            <a:endParaRPr lang="ko-KR" altLang="en-US" sz="1200" dirty="0"/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161087" y="347034"/>
            <a:ext cx="8803402" cy="56168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ko-KR" u="sng" dirty="0" smtClean="0"/>
              <a:t>The </a:t>
            </a:r>
            <a:r>
              <a:rPr lang="en-US" altLang="ko-KR" u="sng" dirty="0" smtClean="0"/>
              <a:t>Declaration of United States of America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16016" y="2276872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“We hold these truths to be self-evident, that all men are created equal, …”</a:t>
            </a:r>
            <a:endParaRPr lang="ko-KR" alt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716016" y="3909249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 smtClean="0"/>
              <a:t>- in the beginning of 2</a:t>
            </a:r>
            <a:r>
              <a:rPr lang="en-US" altLang="ko-KR" baseline="30000" dirty="0" smtClean="0"/>
              <a:t>nd</a:t>
            </a:r>
            <a:r>
              <a:rPr lang="en-US" altLang="ko-KR" dirty="0" smtClean="0"/>
              <a:t> paragraph</a:t>
            </a:r>
            <a:endParaRPr lang="ko-KR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4134903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u="sng" dirty="0" smtClean="0"/>
              <a:t>Vocabulary</a:t>
            </a:r>
            <a:endParaRPr lang="ko-KR" altLang="en-US" u="sng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live out</a:t>
            </a:r>
          </a:p>
          <a:p>
            <a:r>
              <a:rPr lang="en-US" altLang="ko-KR" dirty="0" smtClean="0"/>
              <a:t>creed</a:t>
            </a:r>
          </a:p>
          <a:p>
            <a:r>
              <a:rPr lang="en-US" altLang="ko-KR" dirty="0" smtClean="0"/>
              <a:t>self-evident</a:t>
            </a:r>
          </a:p>
          <a:p>
            <a:r>
              <a:rPr lang="en-US" altLang="ko-KR" dirty="0" smtClean="0"/>
              <a:t>swelter</a:t>
            </a:r>
          </a:p>
          <a:p>
            <a:r>
              <a:rPr lang="en-US" altLang="ko-KR" dirty="0" smtClean="0"/>
              <a:t>exalt</a:t>
            </a:r>
          </a:p>
          <a:p>
            <a:r>
              <a:rPr lang="en-US" altLang="ko-KR" dirty="0" smtClean="0"/>
              <a:t>crook</a:t>
            </a:r>
            <a:endParaRPr lang="ko-KR" alt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74964" y="6525344"/>
            <a:ext cx="2699792" cy="295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97</a:t>
            </a:r>
            <a:r>
              <a:rPr kumimoji="0" lang="en-US" altLang="ko-KR" sz="1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WD – Reading Lesson Plan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6375156" y="6525344"/>
            <a:ext cx="2699792" cy="295835"/>
          </a:xfrm>
          <a:prstGeom prst="rect">
            <a:avLst/>
          </a:prstGeom>
        </p:spPr>
        <p:txBody>
          <a:bodyPr vert="horz" lIns="91441" tIns="45720" rIns="91441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1200" dirty="0"/>
              <a:t>Matt (Jaeyong Chung)</a:t>
            </a:r>
            <a:endParaRPr lang="ko-KR" altLang="en-US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564904"/>
            <a:ext cx="328984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16016" y="4705399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/>
              <a:t>Mississippi in United States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74964" y="6525344"/>
            <a:ext cx="2699792" cy="295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97</a:t>
            </a:r>
            <a:r>
              <a:rPr kumimoji="0" lang="en-US" altLang="ko-KR" sz="1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WD – Reading Lesson Plan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6375156" y="6525344"/>
            <a:ext cx="2699792" cy="295835"/>
          </a:xfrm>
          <a:prstGeom prst="rect">
            <a:avLst/>
          </a:prstGeom>
        </p:spPr>
        <p:txBody>
          <a:bodyPr vert="horz" lIns="91441" tIns="45720" rIns="91441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1200" dirty="0"/>
              <a:t>Matt (Jaeyong Chung)</a:t>
            </a:r>
            <a:endParaRPr lang="ko-KR" altLang="en-US" sz="1200" dirty="0"/>
          </a:p>
        </p:txBody>
      </p:sp>
      <p:graphicFrame>
        <p:nvGraphicFramePr>
          <p:cNvPr id="8" name="내용 개체 틀 7"/>
          <p:cNvGraphicFramePr>
            <a:graphicFrameLocks noGrp="1"/>
          </p:cNvGraphicFramePr>
          <p:nvPr>
            <p:ph idx="1"/>
          </p:nvPr>
        </p:nvGraphicFramePr>
        <p:xfrm>
          <a:off x="457200" y="1733148"/>
          <a:ext cx="8229600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584"/>
                <a:gridCol w="6059016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</a:rPr>
                        <a:t>Word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live out </a:t>
                      </a:r>
                      <a:r>
                        <a:rPr lang="en-US" altLang="ko-KR" sz="1600" i="1" dirty="0" smtClean="0"/>
                        <a:t>something</a:t>
                      </a:r>
                      <a:endParaRPr lang="ko-KR" altLang="en-US" sz="16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</a:rPr>
                        <a:t>To do in reality something that you think about, believe in, dream of, etc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creed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</a:rPr>
                        <a:t>A creed is a set of beliefs, principles, or opinions that strongly influence the way people live or work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self-evident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</a:rPr>
                        <a:t>A fact or situation that is self-evident is so obvious that there is no need for proof or explanation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swelter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</a:rPr>
                        <a:t>If you swelter, you are very uncomfortable because the weather is extremely hot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exalt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</a:rPr>
                        <a:t>To exalt someone or something means to praise them very highly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crooked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</a:rPr>
                        <a:t>If you describe something as crooked, especially something that is usually straight, you mean that it is bent or twisted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ko-KR" u="sng" dirty="0" smtClean="0"/>
              <a:t>Vocabulary</a:t>
            </a:r>
            <a:endParaRPr lang="ko-KR" alt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323</Words>
  <Application>Microsoft Office PowerPoint</Application>
  <PresentationFormat>화면 슬라이드 쇼(4:3)</PresentationFormat>
  <Paragraphs>46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슬라이드 1</vt:lpstr>
      <vt:lpstr>슬라이드 2</vt:lpstr>
      <vt:lpstr>97th WD – Reading Lesson Plan</vt:lpstr>
      <vt:lpstr>97th WD – Reading Lesson Plan</vt:lpstr>
      <vt:lpstr>97th WD – Reading Lesson Plan</vt:lpstr>
      <vt:lpstr>Vocabulary</vt:lpstr>
      <vt:lpstr>Vocabulary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HOME</dc:creator>
  <cp:lastModifiedBy>HOME</cp:lastModifiedBy>
  <cp:revision>24</cp:revision>
  <dcterms:created xsi:type="dcterms:W3CDTF">2014-03-19T13:58:33Z</dcterms:created>
  <dcterms:modified xsi:type="dcterms:W3CDTF">2014-03-19T18:31:05Z</dcterms:modified>
</cp:coreProperties>
</file>