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64" r:id="rId3"/>
    <p:sldId id="265" r:id="rId4"/>
    <p:sldId id="266" r:id="rId5"/>
    <p:sldId id="263" r:id="rId6"/>
    <p:sldId id="256" r:id="rId7"/>
    <p:sldId id="257" r:id="rId8"/>
    <p:sldId id="258" r:id="rId9"/>
    <p:sldId id="260" r:id="rId10"/>
    <p:sldId id="261" r:id="rId11"/>
    <p:sldId id="262" r:id="rId12"/>
    <p:sldId id="25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4865" autoAdjust="0"/>
  </p:normalViewPr>
  <p:slideViewPr>
    <p:cSldViewPr>
      <p:cViewPr>
        <p:scale>
          <a:sx n="68" d="100"/>
          <a:sy n="68" d="100"/>
        </p:scale>
        <p:origin x="-2872" y="-5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A30BE-5A45-4D2B-A87E-672850CCF2A6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6682-221A-47B8-B298-FABFB95D6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83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426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9757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59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6213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7059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56682-221A-47B8-B298-FABFB95D6D53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67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23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455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3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45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78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55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12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49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611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455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07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05EB-0452-48FC-A0ED-882BCEDE0045}" type="datetimeFigureOut">
              <a:rPr lang="ko-KR" altLang="en-US" smtClean="0"/>
              <a:t>2014-05-12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14C9-FF1D-4FEA-B3CA-37DAA3B3BC8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94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alibermag.org/articles/celebrate-in-august/womana%C2%80%C2%99s-feet-in-a-hammock-with-ocean-in-background-2/" TargetMode="External"/><Relationship Id="rId3" Type="http://schemas.openxmlformats.org/officeDocument/2006/relationships/hyperlink" Target="http://www.dreamstime.com/royalty-free-stock-photos-idea-bulb-above-man-s-head-image1906461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im-zibsa.tistory.com/24" TargetMode="External"/><Relationship Id="rId4" Type="http://schemas.openxmlformats.org/officeDocument/2006/relationships/hyperlink" Target="http://www.dailydealmedia.com/789e-commerce-and-social-media-drive-sales-of-luxury-brands/" TargetMode="External"/><Relationship Id="rId5" Type="http://schemas.openxmlformats.org/officeDocument/2006/relationships/hyperlink" Target="http://piic1.blogspot.kr/2012/01/luxury-private-jets.html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iheadlinenews.co.kr/news/articleView.html?idxno=17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20888"/>
            <a:ext cx="799288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Lead-in Materials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1092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21297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7" y="3284984"/>
            <a:ext cx="9144000" cy="3385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900608" y="3212976"/>
            <a:ext cx="1066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Floating along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99435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69609"/>
            <a:ext cx="3923928" cy="451151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" y="69609"/>
            <a:ext cx="5212218" cy="4511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612576" y="5157192"/>
            <a:ext cx="1066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Anti</a:t>
            </a:r>
            <a:r>
              <a:rPr lang="en-US" altLang="ko-KR" sz="5400" b="1" dirty="0" smtClean="0"/>
              <a:t>-</a:t>
            </a:r>
            <a:r>
              <a:rPr lang="en-US" altLang="ko-KR" sz="5400" b="1" dirty="0"/>
              <a:t>D</a:t>
            </a:r>
            <a:r>
              <a:rPr lang="en-US" altLang="ko-KR" sz="5400" b="1" dirty="0" smtClean="0"/>
              <a:t>epressant (Prozac</a:t>
            </a:r>
            <a:r>
              <a:rPr lang="en-US" altLang="ko-KR" sz="5400" b="1" dirty="0" smtClean="0"/>
              <a:t>)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7093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17882" y="692696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hlinkClick r:id="rId2"/>
              </a:rPr>
              <a:t>http://calibermag.org/articles/celebrate-in-august/womana%C2%80%C2%99s-feet-in-a-hammock-with-ocean-in-background-2/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hlinkClick r:id="rId3"/>
              </a:rPr>
              <a:t>http://www.dreamstime.com/royalty-free-stock-photos-idea-bulb-above-man-s-head-image19064618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51520" y="21386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http://www.spokesman.com/blogs/hbo/2012/jul/13/floating-along/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35289" y="279716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http://www.sportsworldi.com/Articles/EntCulture/Article.asp?aid=20140304020606&amp;subctg1=15&amp;cid=1140150000000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47194" y="3478795"/>
            <a:ext cx="8416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http://sabotagetimes.com/life/losing-my-mind-on-anti-depressants/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3425" y="398582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http://health.chosun.com/site/data/html_dir/2011/10/24/2011102402077.html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3625" y="3233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Reference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60047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71_262_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9992" cy="6858000"/>
          </a:xfrm>
          <a:prstGeom prst="rect">
            <a:avLst/>
          </a:prstGeom>
        </p:spPr>
      </p:pic>
      <p:pic>
        <p:nvPicPr>
          <p:cNvPr id="10" name="그림 9" descr="buffett_g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0"/>
            <a:ext cx="46440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article-2386232-1B30C65F000005DC-763_634x505.jpg"/>
          <p:cNvPicPr>
            <a:picLocks noChangeAspect="1"/>
          </p:cNvPicPr>
          <p:nvPr/>
        </p:nvPicPr>
        <p:blipFill>
          <a:blip r:embed="rId2"/>
          <a:srcRect l="18644" t="25423" b="10170"/>
          <a:stretch>
            <a:fillRect/>
          </a:stretch>
        </p:blipFill>
        <p:spPr>
          <a:xfrm>
            <a:off x="0" y="-1"/>
            <a:ext cx="9144000" cy="3284983"/>
          </a:xfrm>
          <a:prstGeom prst="rect">
            <a:avLst/>
          </a:prstGeom>
        </p:spPr>
      </p:pic>
      <p:pic>
        <p:nvPicPr>
          <p:cNvPr id="3" name="그림 2" descr="article-2386232-1B30C5F9000005DC-668_634x6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4983"/>
            <a:ext cx="9144000" cy="357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77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51520" y="620688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hlinkClick r:id="rId2"/>
              </a:rPr>
              <a:t>http://</a:t>
            </a:r>
            <a:r>
              <a:rPr lang="en-US" altLang="ko-KR" dirty="0" smtClean="0">
                <a:hlinkClick r:id="rId2"/>
              </a:rPr>
              <a:t>www.iheadlinenews.co.kr/news/articleView.html?idxno=171</a:t>
            </a:r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kim-zibsa.tistory.com/24</a:t>
            </a:r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http://www.dailydealmedia.com/789e-commerce-and-social-media-drive-sales-of-luxury-brands</a:t>
            </a:r>
            <a:r>
              <a:rPr lang="en-US" altLang="ko-KR" dirty="0" smtClean="0">
                <a:hlinkClick r:id="rId4"/>
              </a:rPr>
              <a:t>/</a:t>
            </a:r>
            <a:endParaRPr lang="en-US" altLang="ko-KR" dirty="0" smtClean="0"/>
          </a:p>
          <a:p>
            <a:r>
              <a:rPr lang="en-US" altLang="ko-KR" dirty="0">
                <a:hlinkClick r:id="rId5"/>
              </a:rPr>
              <a:t>http://</a:t>
            </a:r>
            <a:r>
              <a:rPr lang="en-US" altLang="ko-KR" dirty="0" smtClean="0">
                <a:hlinkClick r:id="rId5"/>
              </a:rPr>
              <a:t>piic1.blogspot.kr/2012/01/luxury-private-jets.html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15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316981"/>
            <a:ext cx="799288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5400" b="1" dirty="0" smtClean="0"/>
              <a:t>   Pre</a:t>
            </a:r>
            <a:r>
              <a:rPr lang="en-US" altLang="ko-KR" sz="5400" b="1" dirty="0"/>
              <a:t>-teach </a:t>
            </a:r>
            <a:r>
              <a:rPr lang="en-US" altLang="ko-KR" sz="5400" b="1" dirty="0" smtClean="0"/>
              <a:t>Vocabulary 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41482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오른쪽 화살표 3"/>
          <p:cNvSpPr/>
          <p:nvPr/>
        </p:nvSpPr>
        <p:spPr>
          <a:xfrm rot="19243024">
            <a:off x="733412" y="2054077"/>
            <a:ext cx="5458429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 rot="8372197">
            <a:off x="1288337" y="3132510"/>
            <a:ext cx="6141874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403648" y="5589240"/>
            <a:ext cx="658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One-way </a:t>
            </a:r>
            <a:r>
              <a:rPr lang="en-US" altLang="ko-KR" sz="5400" b="1" dirty="0" smtClean="0"/>
              <a:t>street </a:t>
            </a:r>
            <a:endParaRPr lang="ko-KR" altLang="en-US" sz="5400" b="1" dirty="0"/>
          </a:p>
        </p:txBody>
      </p:sp>
      <p:sp>
        <p:nvSpPr>
          <p:cNvPr id="2" name="Multiply 1"/>
          <p:cNvSpPr/>
          <p:nvPr/>
        </p:nvSpPr>
        <p:spPr>
          <a:xfrm rot="2336585">
            <a:off x="3359008" y="1365866"/>
            <a:ext cx="2880320" cy="4032448"/>
          </a:xfrm>
          <a:prstGeom prst="mathMultiply">
            <a:avLst>
              <a:gd name="adj1" fmla="val 2027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1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아래로 구부러진 화살표 1"/>
          <p:cNvSpPr/>
          <p:nvPr/>
        </p:nvSpPr>
        <p:spPr>
          <a:xfrm>
            <a:off x="2555776" y="1700808"/>
            <a:ext cx="3600400" cy="144016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아래로 구부러진 화살표 2"/>
          <p:cNvSpPr/>
          <p:nvPr/>
        </p:nvSpPr>
        <p:spPr>
          <a:xfrm rot="10800000">
            <a:off x="2339752" y="3356992"/>
            <a:ext cx="3816424" cy="1800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5373216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Sustain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3901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54" y="620687"/>
            <a:ext cx="5435674" cy="45723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5018" y="5469605"/>
            <a:ext cx="6588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Sit back and relax</a:t>
            </a:r>
            <a:endParaRPr lang="ko-KR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7103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255343" cy="46085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900608" y="5589240"/>
            <a:ext cx="10665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/>
              <a:t>Come up with something</a:t>
            </a:r>
            <a:endParaRPr lang="ko-KR" altLang="en-US" sz="5400" b="1" dirty="0"/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1475656" y="1412776"/>
            <a:ext cx="237626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6"/>
          <p:cNvCxnSpPr/>
          <p:nvPr/>
        </p:nvCxnSpPr>
        <p:spPr>
          <a:xfrm>
            <a:off x="4716016" y="1412776"/>
            <a:ext cx="266429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9572" y="252425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Ideas </a:t>
            </a:r>
            <a:endParaRPr lang="ko-KR" alt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99784" y="270892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Solution </a:t>
            </a:r>
            <a:endParaRPr lang="ko-KR" altLang="en-US" sz="3200" b="1" dirty="0"/>
          </a:p>
        </p:txBody>
      </p:sp>
      <p:cxnSp>
        <p:nvCxnSpPr>
          <p:cNvPr id="10" name="직선 화살표 연결선 9"/>
          <p:cNvCxnSpPr/>
          <p:nvPr/>
        </p:nvCxnSpPr>
        <p:spPr>
          <a:xfrm flipH="1">
            <a:off x="1907704" y="1700808"/>
            <a:ext cx="2415703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35596" y="387858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Plan</a:t>
            </a:r>
            <a:endParaRPr lang="ko-KR" altLang="en-US" sz="3200" b="1" dirty="0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4572000" y="1700808"/>
            <a:ext cx="2808312" cy="2133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99784" y="383110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/>
              <a:t> </a:t>
            </a:r>
            <a:r>
              <a:rPr lang="en-US" altLang="ko-KR" sz="3200" b="1" dirty="0" smtClean="0"/>
              <a:t>Rule</a:t>
            </a:r>
            <a:endParaRPr lang="ko-KR" altLang="en-US" sz="3200" b="1" dirty="0"/>
          </a:p>
        </p:txBody>
      </p:sp>
      <p:sp>
        <p:nvSpPr>
          <p:cNvPr id="17" name="직사각형 16"/>
          <p:cNvSpPr/>
          <p:nvPr/>
        </p:nvSpPr>
        <p:spPr>
          <a:xfrm>
            <a:off x="935596" y="3861048"/>
            <a:ext cx="972108" cy="60231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708342" y="2564904"/>
            <a:ext cx="1199361" cy="60231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199784" y="2708919"/>
            <a:ext cx="18367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7199784" y="3861048"/>
            <a:ext cx="1836712" cy="58477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42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260</Words>
  <Application>Microsoft Macintosh PowerPoint</Application>
  <PresentationFormat>On-screen Show (4:3)</PresentationFormat>
  <Paragraphs>31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sumin seo</dc:creator>
  <cp:lastModifiedBy>Sean Rhee</cp:lastModifiedBy>
  <cp:revision>16</cp:revision>
  <dcterms:created xsi:type="dcterms:W3CDTF">2014-05-12T07:49:59Z</dcterms:created>
  <dcterms:modified xsi:type="dcterms:W3CDTF">2014-05-12T13:46:31Z</dcterms:modified>
</cp:coreProperties>
</file>