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DB88-12F5-45D0-94D4-E7AC964A8C65}" type="datetimeFigureOut">
              <a:rPr lang="ko-KR" altLang="en-US" smtClean="0"/>
              <a:pPr/>
              <a:t>2014-05-08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29FD-A449-4F6B-BE0C-EB8D3887BA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JDvDCqLCd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http://youtu.be/JDvDCqLCdEE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Arachnophobia</a:t>
            </a:r>
            <a:endParaRPr lang="ko-KR" altLang="en-US" dirty="0"/>
          </a:p>
        </p:txBody>
      </p:sp>
      <p:pic>
        <p:nvPicPr>
          <p:cNvPr id="6" name="내용 개체 틀 5" descr="Mouse_spi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88" y="1600200"/>
            <a:ext cx="678682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Ophidiophobia</a:t>
            </a:r>
            <a:endParaRPr lang="ko-KR" altLang="en-US" dirty="0"/>
          </a:p>
        </p:txBody>
      </p:sp>
      <p:pic>
        <p:nvPicPr>
          <p:cNvPr id="4" name="내용 개체 틀 3" descr="5140800350_f04466ec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Acrophobia</a:t>
            </a:r>
            <a:endParaRPr lang="ko-KR" altLang="en-US" dirty="0"/>
          </a:p>
        </p:txBody>
      </p:sp>
      <p:pic>
        <p:nvPicPr>
          <p:cNvPr id="4" name="내용 개체 틀 3" descr="Acrophob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0404" y="1600200"/>
            <a:ext cx="6983191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Agoraphobia</a:t>
            </a:r>
            <a:endParaRPr lang="ko-KR" altLang="en-US" dirty="0"/>
          </a:p>
        </p:txBody>
      </p:sp>
      <p:pic>
        <p:nvPicPr>
          <p:cNvPr id="4" name="내용 개체 틀 3" descr="agoraphobi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480720" cy="439016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Cynophobia</a:t>
            </a:r>
            <a:endParaRPr lang="ko-KR" altLang="en-US" dirty="0"/>
          </a:p>
        </p:txBody>
      </p:sp>
      <p:pic>
        <p:nvPicPr>
          <p:cNvPr id="4" name="내용 개체 틀 3" descr="cynophobi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7129691" cy="410634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Trypanophobia</a:t>
            </a:r>
            <a:endParaRPr lang="ko-KR" altLang="en-US" dirty="0"/>
          </a:p>
        </p:txBody>
      </p:sp>
      <p:pic>
        <p:nvPicPr>
          <p:cNvPr id="4" name="내용 개체 틀 3" descr="Trypanophobia-Causes-Symptoms-such-as-crying-or-screaming-sweating-and-rapid-pulse-rate-e1332569656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680520" cy="46949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Anxiety disorder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Irrational fear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Get queasy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Become housebound</a:t>
            </a:r>
            <a:endParaRPr lang="en-US" altLang="ko-K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화면 슬라이드 쇼(4:3)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Arachnophobia</vt:lpstr>
      <vt:lpstr>Ophidiophobia</vt:lpstr>
      <vt:lpstr>Acrophobia</vt:lpstr>
      <vt:lpstr>Agoraphobia</vt:lpstr>
      <vt:lpstr>Cynophobia</vt:lpstr>
      <vt:lpstr>Trypanophobia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Arachnophobia</dc:title>
  <dc:creator>ATIV BOOK</dc:creator>
  <cp:lastModifiedBy>ATIV BOOK</cp:lastModifiedBy>
  <cp:revision>3</cp:revision>
  <dcterms:created xsi:type="dcterms:W3CDTF">2014-05-08T00:01:56Z</dcterms:created>
  <dcterms:modified xsi:type="dcterms:W3CDTF">2014-05-08T00:14:18Z</dcterms:modified>
</cp:coreProperties>
</file>