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8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937" autoAdjust="0"/>
  </p:normalViewPr>
  <p:slideViewPr>
    <p:cSldViewPr>
      <p:cViewPr varScale="1">
        <p:scale>
          <a:sx n="47" d="100"/>
          <a:sy n="47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FACEF-70D7-4962-A88D-53D356646567}" type="datetimeFigureOut">
              <a:rPr lang="ko-KR" altLang="en-US" smtClean="0"/>
              <a:pPr/>
              <a:t>2014-06-05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98065-9C78-4962-BA64-164AFCB556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Present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8065-9C78-4962-BA64-164AFCB556DE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1. Envision : to picture in the mind, imagine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8065-9C78-4962-BA64-164AFCB556DE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2. Acquaintan</a:t>
            </a:r>
            <a:r>
              <a:rPr lang="en-US" altLang="ko-KR" baseline="0" dirty="0" smtClean="0"/>
              <a:t>ce :  a person with whom one has been in contact but who is not a close friend</a:t>
            </a:r>
          </a:p>
          <a:p>
            <a:r>
              <a:rPr lang="en-US" altLang="ko-KR" baseline="0" dirty="0" smtClean="0"/>
              <a:t>Make the acquaintance of come into social contact with 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8065-9C78-4962-BA64-164AFCB556DE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3. Adoration</a:t>
            </a:r>
            <a:r>
              <a:rPr lang="en-US" altLang="ko-KR" baseline="0" dirty="0" smtClean="0"/>
              <a:t> : 1. deep love or esteem</a:t>
            </a:r>
          </a:p>
          <a:p>
            <a:r>
              <a:rPr lang="en-US" altLang="ko-KR" baseline="0" dirty="0" smtClean="0"/>
              <a:t>	2. the act of worship 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8065-9C78-4962-BA64-164AFCB556DE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4. Gem</a:t>
            </a:r>
          </a:p>
          <a:p>
            <a:pPr marL="228600" indent="-228600">
              <a:buAutoNum type="arabicParenR"/>
            </a:pPr>
            <a:r>
              <a:rPr lang="en-US" altLang="ko-KR" sz="1200" dirty="0" smtClean="0"/>
              <a:t>a precious or semiprecious stone used in </a:t>
            </a:r>
            <a:r>
              <a:rPr lang="en-US" altLang="ko-KR" sz="1200" dirty="0" err="1" smtClean="0"/>
              <a:t>jewellery</a:t>
            </a:r>
            <a:r>
              <a:rPr lang="en-US" altLang="ko-KR" sz="1200" dirty="0" smtClean="0"/>
              <a:t> as a decoration; jewel</a:t>
            </a:r>
          </a:p>
          <a:p>
            <a:pPr marL="228600" indent="-228600">
              <a:buAutoNum type="arabicParenR"/>
            </a:pPr>
            <a:r>
              <a:rPr lang="en-US" altLang="ko-KR" sz="1200" dirty="0" smtClean="0"/>
              <a:t> a</a:t>
            </a:r>
            <a:r>
              <a:rPr lang="en-US" altLang="ko-KR" sz="1200" baseline="0" dirty="0" smtClean="0"/>
              <a:t> beloved or highly prized person</a:t>
            </a:r>
          </a:p>
          <a:p>
            <a:pPr marL="228600" indent="-228600">
              <a:buAutoNum type="arabicParenR"/>
            </a:pPr>
            <a:r>
              <a:rPr lang="en-US" altLang="ko-KR" sz="1200" baseline="0" dirty="0" smtClean="0"/>
              <a:t>treasure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8065-9C78-4962-BA64-164AFCB556DE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Profoundly</a:t>
            </a:r>
          </a:p>
          <a:p>
            <a:pPr marL="228600" indent="-228600">
              <a:buAutoNum type="arabicParenBoth"/>
            </a:pPr>
            <a:r>
              <a:rPr lang="en-US" altLang="ko-KR" dirty="0" smtClean="0"/>
              <a:t>Coming from a great depth</a:t>
            </a:r>
          </a:p>
          <a:p>
            <a:pPr marL="228600" indent="-228600">
              <a:buAutoNum type="arabicParenBoth"/>
            </a:pPr>
            <a:r>
              <a:rPr lang="en-US" altLang="ko-KR" dirty="0" smtClean="0"/>
              <a:t>Thoroughgoing, far</a:t>
            </a:r>
            <a:r>
              <a:rPr lang="en-US" altLang="ko-KR" baseline="0" dirty="0" smtClean="0"/>
              <a:t> reaching</a:t>
            </a:r>
          </a:p>
          <a:p>
            <a:pPr marL="228600" indent="-228600">
              <a:buAutoNum type="arabicParenBoth"/>
            </a:pPr>
            <a:r>
              <a:rPr lang="en-US" altLang="ko-KR" baseline="0" dirty="0" smtClean="0"/>
              <a:t>Penetrating beyond what is superficial or obvious</a:t>
            </a:r>
          </a:p>
          <a:p>
            <a:pPr marL="228600" indent="-228600">
              <a:buAutoNum type="arabicParenBoth"/>
            </a:pPr>
            <a:r>
              <a:rPr lang="en-US" altLang="ko-KR" baseline="0" dirty="0" smtClean="0"/>
              <a:t>Unqualified, </a:t>
            </a:r>
            <a:r>
              <a:rPr lang="en-US" altLang="ko-KR" baseline="0" dirty="0" err="1" smtClean="0"/>
              <a:t>absoulte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8065-9C78-4962-BA64-164AFCB556DE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03CB-F0B5-4978-85B1-541A3318388A}" type="datetimeFigureOut">
              <a:rPr lang="ko-KR" altLang="en-US" smtClean="0"/>
              <a:pPr/>
              <a:t>2014-06-05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092D-5F5C-4CDA-8EA3-C42216D21F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03CB-F0B5-4978-85B1-541A3318388A}" type="datetimeFigureOut">
              <a:rPr lang="ko-KR" altLang="en-US" smtClean="0"/>
              <a:pPr/>
              <a:t>2014-06-05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092D-5F5C-4CDA-8EA3-C42216D21F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03CB-F0B5-4978-85B1-541A3318388A}" type="datetimeFigureOut">
              <a:rPr lang="ko-KR" altLang="en-US" smtClean="0"/>
              <a:pPr/>
              <a:t>2014-06-05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092D-5F5C-4CDA-8EA3-C42216D21F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03CB-F0B5-4978-85B1-541A3318388A}" type="datetimeFigureOut">
              <a:rPr lang="ko-KR" altLang="en-US" smtClean="0"/>
              <a:pPr/>
              <a:t>2014-06-05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092D-5F5C-4CDA-8EA3-C42216D21F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03CB-F0B5-4978-85B1-541A3318388A}" type="datetimeFigureOut">
              <a:rPr lang="ko-KR" altLang="en-US" smtClean="0"/>
              <a:pPr/>
              <a:t>2014-06-05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092D-5F5C-4CDA-8EA3-C42216D21F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03CB-F0B5-4978-85B1-541A3318388A}" type="datetimeFigureOut">
              <a:rPr lang="ko-KR" altLang="en-US" smtClean="0"/>
              <a:pPr/>
              <a:t>2014-06-05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092D-5F5C-4CDA-8EA3-C42216D21F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03CB-F0B5-4978-85B1-541A3318388A}" type="datetimeFigureOut">
              <a:rPr lang="ko-KR" altLang="en-US" smtClean="0"/>
              <a:pPr/>
              <a:t>2014-06-05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092D-5F5C-4CDA-8EA3-C42216D21F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03CB-F0B5-4978-85B1-541A3318388A}" type="datetimeFigureOut">
              <a:rPr lang="ko-KR" altLang="en-US" smtClean="0"/>
              <a:pPr/>
              <a:t>2014-06-05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092D-5F5C-4CDA-8EA3-C42216D21F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03CB-F0B5-4978-85B1-541A3318388A}" type="datetimeFigureOut">
              <a:rPr lang="ko-KR" altLang="en-US" smtClean="0"/>
              <a:pPr/>
              <a:t>2014-06-05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092D-5F5C-4CDA-8EA3-C42216D21F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03CB-F0B5-4978-85B1-541A3318388A}" type="datetimeFigureOut">
              <a:rPr lang="ko-KR" altLang="en-US" smtClean="0"/>
              <a:pPr/>
              <a:t>2014-06-05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092D-5F5C-4CDA-8EA3-C42216D21F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03CB-F0B5-4978-85B1-541A3318388A}" type="datetimeFigureOut">
              <a:rPr lang="ko-KR" altLang="en-US" smtClean="0"/>
              <a:pPr/>
              <a:t>2014-06-05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092D-5F5C-4CDA-8EA3-C42216D21F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203CB-F0B5-4978-85B1-541A3318388A}" type="datetimeFigureOut">
              <a:rPr lang="ko-KR" altLang="en-US" smtClean="0"/>
              <a:pPr/>
              <a:t>2014-06-05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8092D-5F5C-4CDA-8EA3-C42216D21F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63688" y="5877272"/>
            <a:ext cx="5486400" cy="27870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pic>
        <p:nvPicPr>
          <p:cNvPr id="7" name="Picture Placeholder 6" descr="Christmas-Present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807" b="1807"/>
          <a:stretch>
            <a:fillRect/>
          </a:stretch>
        </p:blipFill>
        <p:spPr>
          <a:xfrm>
            <a:off x="1331640" y="692696"/>
            <a:ext cx="6528726" cy="489654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5949280"/>
            <a:ext cx="5486400" cy="282154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  </a:t>
            </a:r>
            <a:endParaRPr lang="ko-KR" altLang="en-US" dirty="0"/>
          </a:p>
        </p:txBody>
      </p:sp>
      <p:pic>
        <p:nvPicPr>
          <p:cNvPr id="8" name="Picture Placeholder 7" descr="envision3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25064" b="25064"/>
          <a:stretch>
            <a:fillRect/>
          </a:stretch>
        </p:blipFill>
        <p:spPr>
          <a:xfrm>
            <a:off x="899592" y="620688"/>
            <a:ext cx="5760640" cy="4320480"/>
          </a:xfrm>
        </p:spPr>
      </p:pic>
      <p:pic>
        <p:nvPicPr>
          <p:cNvPr id="6" name="Picture 5" descr="envision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2636911"/>
            <a:ext cx="2664296" cy="343073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5949280"/>
            <a:ext cx="5486400" cy="354162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  </a:t>
            </a:r>
            <a:endParaRPr lang="ko-KR" altLang="en-US" dirty="0"/>
          </a:p>
        </p:txBody>
      </p:sp>
      <p:pic>
        <p:nvPicPr>
          <p:cNvPr id="5" name="Picture Placeholder 4" descr="acquaintance.pn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0163" b="10163"/>
          <a:stretch>
            <a:fillRect/>
          </a:stretch>
        </p:blipFill>
        <p:spPr>
          <a:xfrm>
            <a:off x="1475655" y="764704"/>
            <a:ext cx="6507245" cy="453650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5949280"/>
            <a:ext cx="5486400" cy="354162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pic>
        <p:nvPicPr>
          <p:cNvPr id="5" name="Picture Placeholder 4" descr="adoration1.pn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264" b="264"/>
          <a:stretch>
            <a:fillRect/>
          </a:stretch>
        </p:blipFill>
        <p:spPr>
          <a:xfrm>
            <a:off x="1116013" y="620713"/>
            <a:ext cx="4031797" cy="3024311"/>
          </a:xfrm>
        </p:spPr>
      </p:pic>
      <p:pic>
        <p:nvPicPr>
          <p:cNvPr id="6" name="Picture 5" descr="adoration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2348880"/>
            <a:ext cx="3456384" cy="34563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5949280"/>
            <a:ext cx="5486400" cy="282154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pic>
        <p:nvPicPr>
          <p:cNvPr id="6" name="Picture 5" descr="ge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5642" y="692696"/>
            <a:ext cx="6342094" cy="4392488"/>
          </a:xfrm>
          <a:prstGeom prst="rect">
            <a:avLst/>
          </a:prstGeom>
        </p:spPr>
      </p:pic>
      <p:pic>
        <p:nvPicPr>
          <p:cNvPr id="5" name="Picture Placeholder 4" descr="gem1.jpg"/>
          <p:cNvPicPr>
            <a:picLocks noGrp="1" noChangeAspect="1"/>
          </p:cNvPicPr>
          <p:nvPr>
            <p:ph type="pic" idx="1"/>
          </p:nvPr>
        </p:nvPicPr>
        <p:blipFill>
          <a:blip r:embed="rId4" cstate="print"/>
          <a:stretch>
            <a:fillRect/>
          </a:stretch>
        </p:blipFill>
        <p:spPr>
          <a:xfrm>
            <a:off x="251520" y="3140968"/>
            <a:ext cx="2896299" cy="333975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5949280"/>
            <a:ext cx="5486400" cy="354162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pic>
        <p:nvPicPr>
          <p:cNvPr id="7" name="Picture Placeholder 6" descr="upsidedown2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5797" r="5797"/>
          <a:stretch>
            <a:fillRect/>
          </a:stretch>
        </p:blipFill>
        <p:spPr>
          <a:xfrm>
            <a:off x="1043608" y="836712"/>
            <a:ext cx="5856651" cy="4392488"/>
          </a:xfrm>
        </p:spPr>
      </p:pic>
      <p:pic>
        <p:nvPicPr>
          <p:cNvPr id="8" name="Picture 7" descr="upsidedown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3861048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</TotalTime>
  <Words>107</Words>
  <Application>Microsoft Office PowerPoint</Application>
  <PresentationFormat>On-screen Show (4:3)</PresentationFormat>
  <Paragraphs>27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</vt:lpstr>
      <vt:lpstr>  </vt:lpstr>
      <vt:lpstr>  </vt:lpstr>
      <vt:lpstr> </vt:lpstr>
      <vt:lpstr> </vt:lpstr>
      <vt:lpstr>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신영철</dc:creator>
  <cp:lastModifiedBy>신영철</cp:lastModifiedBy>
  <cp:revision>20</cp:revision>
  <dcterms:created xsi:type="dcterms:W3CDTF">2014-06-04T14:06:14Z</dcterms:created>
  <dcterms:modified xsi:type="dcterms:W3CDTF">2014-06-06T17:21:30Z</dcterms:modified>
</cp:coreProperties>
</file>