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8F472EA-2DB0-4E35-B201-1B9B0497651A}" type="datetimeFigureOut">
              <a:rPr lang="ko-KR" altLang="en-US" smtClean="0"/>
              <a:t>2014-06-25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10812FC-F542-4A8B-A662-0362CC207A82}"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472EA-2DB0-4E35-B201-1B9B0497651A}" type="datetimeFigureOut">
              <a:rPr lang="ko-KR" altLang="en-US" smtClean="0"/>
              <a:t>2014-06-25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812FC-F542-4A8B-A662-0362CC207A82}"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alexandrafollman.wordpress.com/2012/09/30/faith-and-confidence-1958-by-william-c-beall/"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그림 3" descr="faith-and-confidence.jpg"/>
          <p:cNvPicPr>
            <a:picLocks noChangeAspect="1"/>
          </p:cNvPicPr>
          <p:nvPr/>
        </p:nvPicPr>
        <p:blipFill>
          <a:blip r:embed="rId2" cstate="print"/>
          <a:stretch>
            <a:fillRect/>
          </a:stretch>
        </p:blipFill>
        <p:spPr>
          <a:xfrm>
            <a:off x="611560" y="1340768"/>
            <a:ext cx="3384376" cy="4219188"/>
          </a:xfrm>
          <a:prstGeom prst="rect">
            <a:avLst/>
          </a:prstGeom>
        </p:spPr>
      </p:pic>
      <p:sp>
        <p:nvSpPr>
          <p:cNvPr id="2" name="제목 1"/>
          <p:cNvSpPr>
            <a:spLocks noGrp="1"/>
          </p:cNvSpPr>
          <p:nvPr>
            <p:ph type="ctrTitle"/>
          </p:nvPr>
        </p:nvSpPr>
        <p:spPr>
          <a:xfrm>
            <a:off x="685800" y="404665"/>
            <a:ext cx="7198568" cy="432047"/>
          </a:xfrm>
        </p:spPr>
        <p:txBody>
          <a:bodyPr>
            <a:normAutofit fontScale="90000"/>
          </a:bodyPr>
          <a:lstStyle/>
          <a:p>
            <a:r>
              <a:rPr lang="en-US" altLang="ko-KR" dirty="0" smtClean="0"/>
              <a:t>Faith and Confidence</a:t>
            </a:r>
            <a:endParaRPr lang="ko-KR" altLang="en-US" dirty="0"/>
          </a:p>
        </p:txBody>
      </p:sp>
      <p:sp>
        <p:nvSpPr>
          <p:cNvPr id="3" name="부제목 2"/>
          <p:cNvSpPr>
            <a:spLocks noGrp="1"/>
          </p:cNvSpPr>
          <p:nvPr>
            <p:ph type="subTitle" idx="1"/>
          </p:nvPr>
        </p:nvSpPr>
        <p:spPr>
          <a:xfrm>
            <a:off x="467544" y="1196752"/>
            <a:ext cx="8136904" cy="5256584"/>
          </a:xfrm>
        </p:spPr>
        <p:txBody>
          <a:bodyPr>
            <a:normAutofit fontScale="40000" lnSpcReduction="20000"/>
          </a:bodyPr>
          <a:lstStyle/>
          <a:p>
            <a:endParaRPr lang="en-US" altLang="ko-KR" sz="1200" b="1" dirty="0" smtClean="0">
              <a:hlinkClick r:id="rId3"/>
            </a:endParaRPr>
          </a:p>
          <a:p>
            <a:pPr algn="r"/>
            <a:endParaRPr lang="en-US" altLang="ko-KR" sz="1900" dirty="0" smtClean="0"/>
          </a:p>
          <a:p>
            <a:pPr algn="r"/>
            <a:endParaRPr lang="en-US" altLang="ko-KR" sz="1900" dirty="0"/>
          </a:p>
          <a:p>
            <a:pPr algn="r"/>
            <a:endParaRPr lang="en-US" altLang="ko-KR" sz="1900" dirty="0" smtClean="0"/>
          </a:p>
          <a:p>
            <a:pPr algn="r"/>
            <a:endParaRPr lang="en-US" altLang="ko-KR" sz="1900" dirty="0"/>
          </a:p>
          <a:p>
            <a:pPr algn="r"/>
            <a:r>
              <a:rPr lang="en-US" altLang="ko-KR" sz="3500" b="1" dirty="0" smtClean="0">
                <a:hlinkClick r:id="rId3"/>
              </a:rPr>
              <a:t>Faith and Confidence, 1958 by William C. </a:t>
            </a:r>
            <a:r>
              <a:rPr lang="en-US" altLang="ko-KR" sz="3500" b="1" dirty="0" err="1" smtClean="0">
                <a:hlinkClick r:id="rId3"/>
              </a:rPr>
              <a:t>Beall</a:t>
            </a:r>
            <a:endParaRPr lang="ko-KR" altLang="en-US" sz="3500" dirty="0" smtClean="0"/>
          </a:p>
          <a:p>
            <a:pPr algn="r"/>
            <a:endParaRPr lang="en-US" altLang="ko-KR" sz="1900" dirty="0" smtClean="0"/>
          </a:p>
          <a:p>
            <a:pPr algn="r"/>
            <a:endParaRPr lang="en-US" altLang="ko-KR" sz="1900" dirty="0"/>
          </a:p>
          <a:p>
            <a:pPr algn="r"/>
            <a:r>
              <a:rPr lang="en-US" altLang="ko-KR" sz="3500" b="1" dirty="0" smtClean="0"/>
              <a:t>This </a:t>
            </a:r>
            <a:r>
              <a:rPr lang="en-US" altLang="ko-KR" sz="3500" b="1" dirty="0"/>
              <a:t>picture was snapped on September 10, 1957 </a:t>
            </a:r>
          </a:p>
          <a:p>
            <a:pPr algn="r"/>
            <a:r>
              <a:rPr lang="en-US" altLang="ko-KR" sz="3500" b="1" dirty="0"/>
              <a:t>during the Chinese Merchants Associates parade.</a:t>
            </a:r>
          </a:p>
          <a:p>
            <a:pPr algn="r"/>
            <a:r>
              <a:rPr lang="en-US" altLang="ko-KR" sz="3500" b="1" dirty="0"/>
              <a:t>During the parade, a policeman bent over to tell </a:t>
            </a:r>
          </a:p>
          <a:p>
            <a:pPr algn="r"/>
            <a:r>
              <a:rPr lang="en-US" altLang="ko-KR" sz="3500" b="1" dirty="0"/>
              <a:t>a young boy to be careful and step back up </a:t>
            </a:r>
          </a:p>
          <a:p>
            <a:pPr algn="r"/>
            <a:r>
              <a:rPr lang="en-US" altLang="ko-KR" sz="3500" b="1" dirty="0"/>
              <a:t>on the sidewalk, because the boy had stepped </a:t>
            </a:r>
          </a:p>
          <a:p>
            <a:pPr algn="r"/>
            <a:r>
              <a:rPr lang="en-US" altLang="ko-KR" sz="3500" b="1" dirty="0" smtClean="0"/>
              <a:t>      into </a:t>
            </a:r>
            <a:r>
              <a:rPr lang="en-US" altLang="ko-KR" sz="3500" b="1" dirty="0"/>
              <a:t>the street to get closer to </a:t>
            </a:r>
            <a:endParaRPr lang="en-US" altLang="ko-KR" sz="3500" b="1" dirty="0" smtClean="0"/>
          </a:p>
          <a:p>
            <a:pPr algn="r"/>
            <a:r>
              <a:rPr lang="en-US" altLang="ko-KR" sz="3500" b="1" dirty="0" smtClean="0"/>
              <a:t>the </a:t>
            </a:r>
            <a:r>
              <a:rPr lang="en-US" altLang="ko-KR" sz="3500" b="1" dirty="0"/>
              <a:t>dancing </a:t>
            </a:r>
            <a:r>
              <a:rPr lang="en-US" altLang="ko-KR" sz="3500" b="1" dirty="0" smtClean="0"/>
              <a:t>dragons</a:t>
            </a:r>
            <a:r>
              <a:rPr lang="en-US" altLang="ko-KR" sz="3500" b="1" dirty="0"/>
              <a:t>. </a:t>
            </a:r>
          </a:p>
          <a:p>
            <a:pPr algn="r"/>
            <a:r>
              <a:rPr lang="en-US" altLang="ko-KR" sz="3500" b="1" dirty="0" err="1"/>
              <a:t>Beall</a:t>
            </a:r>
            <a:r>
              <a:rPr lang="en-US" altLang="ko-KR" sz="3500" b="1" dirty="0"/>
              <a:t> said that he wasn’t expecting for it </a:t>
            </a:r>
          </a:p>
          <a:p>
            <a:pPr algn="r"/>
            <a:r>
              <a:rPr lang="en-US" altLang="ko-KR" sz="3500" b="1" dirty="0"/>
              <a:t>to be the “most-applauded photograph ever </a:t>
            </a:r>
          </a:p>
          <a:p>
            <a:pPr algn="r"/>
            <a:r>
              <a:rPr lang="en-US" altLang="ko-KR" sz="3500" b="1" dirty="0"/>
              <a:t>to appear in the Washington Daily News”.</a:t>
            </a:r>
          </a:p>
          <a:p>
            <a:endParaRPr lang="en-US" altLang="ko-KR" sz="3500" b="1" dirty="0">
              <a:hlinkClick r:id="rId3"/>
            </a:endParaRPr>
          </a:p>
          <a:p>
            <a:endParaRPr lang="en-US" altLang="ko-KR" sz="3500" b="1" dirty="0" smtClean="0">
              <a:hlinkClick r:id="rId3"/>
            </a:endParaRPr>
          </a:p>
          <a:p>
            <a:endParaRPr lang="en-US" altLang="ko-KR" sz="3500" b="1" dirty="0">
              <a:hlinkClick r:id="rId3"/>
            </a:endParaRPr>
          </a:p>
          <a:p>
            <a:pPr algn="l"/>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a:hlinkClick r:id="rId3"/>
            </a:endParaRPr>
          </a:p>
          <a:p>
            <a:endParaRPr lang="en-US" altLang="ko-KR" sz="1200" b="1" dirty="0" smtClean="0">
              <a:hlinkClick r:id="rId3"/>
            </a:endParaRPr>
          </a:p>
          <a:p>
            <a:endParaRPr lang="en-US" altLang="ko-KR" sz="1200" b="1" dirty="0" smtClean="0">
              <a:hlinkClick r:id="rId3"/>
            </a:endParaRPr>
          </a:p>
          <a:p>
            <a:r>
              <a:rPr lang="en-US" altLang="ko-KR" sz="1200" b="1" dirty="0" smtClean="0">
                <a:hlinkClick r:id="rId3"/>
              </a:rPr>
              <a:t>Faith and Confidence, 1958 by William C. </a:t>
            </a:r>
            <a:r>
              <a:rPr lang="en-US" altLang="ko-KR" sz="1200" b="1" dirty="0" err="1" smtClean="0">
                <a:hlinkClick r:id="rId3"/>
              </a:rPr>
              <a:t>Beall</a:t>
            </a:r>
            <a:endParaRPr lang="ko-KR" alt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dirty="0" smtClean="0"/>
              <a:t>The little girl of Vietnam</a:t>
            </a:r>
            <a:endParaRPr lang="ko-KR" altLang="en-US" sz="3200" dirty="0"/>
          </a:p>
        </p:txBody>
      </p:sp>
      <p:pic>
        <p:nvPicPr>
          <p:cNvPr id="4" name="내용 개체 틀 3" descr="kim.jpg"/>
          <p:cNvPicPr>
            <a:picLocks noGrp="1" noChangeAspect="1"/>
          </p:cNvPicPr>
          <p:nvPr>
            <p:ph idx="1"/>
          </p:nvPr>
        </p:nvPicPr>
        <p:blipFill>
          <a:blip r:embed="rId2" cstate="print"/>
          <a:stretch>
            <a:fillRect/>
          </a:stretch>
        </p:blipFill>
        <p:spPr>
          <a:xfrm>
            <a:off x="323527" y="1340768"/>
            <a:ext cx="3816425" cy="4752528"/>
          </a:xfrm>
        </p:spPr>
      </p:pic>
      <p:sp>
        <p:nvSpPr>
          <p:cNvPr id="5" name="직사각형 4"/>
          <p:cNvSpPr/>
          <p:nvPr/>
        </p:nvSpPr>
        <p:spPr>
          <a:xfrm>
            <a:off x="4427984" y="1340768"/>
            <a:ext cx="4320480" cy="4401205"/>
          </a:xfrm>
          <a:prstGeom prst="rect">
            <a:avLst/>
          </a:prstGeom>
        </p:spPr>
        <p:txBody>
          <a:bodyPr wrap="square">
            <a:spAutoFit/>
          </a:bodyPr>
          <a:lstStyle/>
          <a:p>
            <a:r>
              <a:rPr lang="en-US" altLang="ko-KR" sz="1400" dirty="0"/>
              <a:t>On June 8, 1972, a US fighter jet bombed the population of </a:t>
            </a:r>
            <a:r>
              <a:rPr lang="en-US" altLang="ko-KR" sz="1400" dirty="0" err="1"/>
              <a:t>Trang</a:t>
            </a:r>
            <a:r>
              <a:rPr lang="en-US" altLang="ko-KR" sz="1400" dirty="0"/>
              <a:t> Bang in Vietnam with napalm. Kim </a:t>
            </a:r>
            <a:r>
              <a:rPr lang="en-US" altLang="ko-KR" sz="1400" dirty="0" err="1"/>
              <a:t>Phuc</a:t>
            </a:r>
            <a:r>
              <a:rPr lang="en-US" altLang="ko-KR" sz="1400" dirty="0"/>
              <a:t> was there with her family. With her clothes on fire, the nine year old girl ran away along with other children. At one point, her clothes burned out. This picture was shot, at that moment, by the famous photographer Nick </a:t>
            </a:r>
            <a:r>
              <a:rPr lang="en-US" altLang="ko-KR" sz="1400" dirty="0" err="1"/>
              <a:t>Ut.</a:t>
            </a:r>
            <a:r>
              <a:rPr lang="en-US" altLang="ko-KR" sz="1400" dirty="0"/>
              <a:t> Kim stayed in hospital for 14 months. The girl underwent 17 operations for skin grafts. Anyone looking at this photograph can see the intensity of the despair and human suffering created by wars (still raging in Afghanistan, Chechnya, Columbia, Congo, Iraq, occupied Palestine and Somalia), especially the effects on children and women. Today, Pham </a:t>
            </a:r>
            <a:r>
              <a:rPr lang="en-US" altLang="ko-KR" sz="1400" dirty="0" err="1"/>
              <a:t>Thi</a:t>
            </a:r>
            <a:r>
              <a:rPr lang="en-US" altLang="ko-KR" sz="1400" dirty="0"/>
              <a:t> Kim </a:t>
            </a:r>
            <a:r>
              <a:rPr lang="en-US" altLang="ko-KR" sz="1400" dirty="0" err="1"/>
              <a:t>Phuc</a:t>
            </a:r>
            <a:r>
              <a:rPr lang="en-US" altLang="ko-KR" sz="1400" dirty="0"/>
              <a:t>, the little girl in the photo, is married with two children. She lives in Canada where she presides over the Kim </a:t>
            </a:r>
            <a:r>
              <a:rPr lang="en-US" altLang="ko-KR" sz="1400" dirty="0" err="1"/>
              <a:t>Phuc</a:t>
            </a:r>
            <a:r>
              <a:rPr lang="en-US" altLang="ko-KR" sz="1400" dirty="0"/>
              <a:t> Foundation where the mission is to help child victims of war. She is also an ambassador for UNESCO.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The agony of </a:t>
            </a:r>
            <a:r>
              <a:rPr lang="en-US" altLang="ko-KR" dirty="0" err="1" smtClean="0"/>
              <a:t>omayra</a:t>
            </a:r>
            <a:endParaRPr lang="ko-KR" altLang="en-US" dirty="0"/>
          </a:p>
        </p:txBody>
      </p:sp>
      <p:pic>
        <p:nvPicPr>
          <p:cNvPr id="4" name="내용 개체 틀 3" descr="S2qWU.jpg"/>
          <p:cNvPicPr>
            <a:picLocks noGrp="1" noChangeAspect="1"/>
          </p:cNvPicPr>
          <p:nvPr>
            <p:ph idx="1"/>
          </p:nvPr>
        </p:nvPicPr>
        <p:blipFill>
          <a:blip r:embed="rId2" cstate="print"/>
          <a:stretch>
            <a:fillRect/>
          </a:stretch>
        </p:blipFill>
        <p:spPr>
          <a:xfrm>
            <a:off x="539552" y="1700808"/>
            <a:ext cx="3888432" cy="4392488"/>
          </a:xfrm>
        </p:spPr>
      </p:pic>
      <p:sp>
        <p:nvSpPr>
          <p:cNvPr id="5" name="직사각형 4"/>
          <p:cNvSpPr/>
          <p:nvPr/>
        </p:nvSpPr>
        <p:spPr>
          <a:xfrm>
            <a:off x="4572000" y="1556793"/>
            <a:ext cx="4104456" cy="5262979"/>
          </a:xfrm>
          <a:prstGeom prst="rect">
            <a:avLst/>
          </a:prstGeom>
        </p:spPr>
        <p:txBody>
          <a:bodyPr wrap="square">
            <a:spAutoFit/>
          </a:bodyPr>
          <a:lstStyle/>
          <a:p>
            <a:r>
              <a:rPr lang="en-US" altLang="ko-KR" sz="1400" dirty="0" err="1"/>
              <a:t>Omayra</a:t>
            </a:r>
            <a:r>
              <a:rPr lang="en-US" altLang="ko-KR" sz="1400" dirty="0"/>
              <a:t> Sanchez was a little girl who died during the eruption of the </a:t>
            </a:r>
            <a:r>
              <a:rPr lang="en-US" altLang="ko-KR" sz="1400" dirty="0" err="1"/>
              <a:t>Nevado</a:t>
            </a:r>
            <a:r>
              <a:rPr lang="en-US" altLang="ko-KR" sz="1400" dirty="0"/>
              <a:t> del Ruiz volcano, which destroyed the town of </a:t>
            </a:r>
            <a:r>
              <a:rPr lang="en-US" altLang="ko-KR" sz="1400" dirty="0" err="1"/>
              <a:t>Armero</a:t>
            </a:r>
            <a:r>
              <a:rPr lang="en-US" altLang="ko-KR" sz="1400" dirty="0"/>
              <a:t>, Colombia, in 1985. </a:t>
            </a:r>
            <a:r>
              <a:rPr lang="en-US" altLang="ko-KR" sz="1400" dirty="0" err="1"/>
              <a:t>Omayra</a:t>
            </a:r>
            <a:r>
              <a:rPr lang="en-US" altLang="ko-KR" sz="1400" dirty="0"/>
              <a:t> was stuck for three days in the mud, water, corpses of relatives and debris from her home. She was 13 years old. Rescuers found that it was impossible to save her as they would have had to amputate her legs. The other option was to use a pump-turbine to suck the sticky mud. The only pump available was too far away and unavailable. </a:t>
            </a:r>
            <a:r>
              <a:rPr lang="en-US" altLang="ko-KR" sz="1400" dirty="0" err="1"/>
              <a:t>Omayra</a:t>
            </a:r>
            <a:r>
              <a:rPr lang="en-US" altLang="ko-KR" sz="1400" dirty="0"/>
              <a:t> was strong till the last moment of her life. According to aid workers and journalists who were with her for three days, she was thinking about returning to school and passing exams. Thanks to photographer Frank Fournier, the image of </a:t>
            </a:r>
            <a:r>
              <a:rPr lang="en-US" altLang="ko-KR" sz="1400" dirty="0" err="1"/>
              <a:t>Omayra</a:t>
            </a:r>
            <a:r>
              <a:rPr lang="en-US" altLang="ko-KR" sz="1400" dirty="0"/>
              <a:t> travelled the world exposing the indifference of the Colombian government to ordinary, destitute Columbians (which has not changed much today). The photograph was published several months after the young girl died. Many view this picture of 1985 as the beginning of what we now call the globalization of agony.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600" dirty="0" smtClean="0"/>
              <a:t>The kiss of life</a:t>
            </a:r>
            <a:endParaRPr lang="ko-KR" altLang="en-US" sz="3600" dirty="0"/>
          </a:p>
        </p:txBody>
      </p:sp>
      <p:pic>
        <p:nvPicPr>
          <p:cNvPr id="4" name="내용 개체 틀 3" descr="photo-1_jpeg.jpg"/>
          <p:cNvPicPr>
            <a:picLocks noGrp="1" noChangeAspect="1"/>
          </p:cNvPicPr>
          <p:nvPr>
            <p:ph idx="1"/>
          </p:nvPr>
        </p:nvPicPr>
        <p:blipFill>
          <a:blip r:embed="rId2" cstate="print"/>
          <a:stretch>
            <a:fillRect/>
          </a:stretch>
        </p:blipFill>
        <p:spPr>
          <a:xfrm>
            <a:off x="323528" y="1412776"/>
            <a:ext cx="3620770" cy="4525963"/>
          </a:xfrm>
        </p:spPr>
      </p:pic>
      <p:sp>
        <p:nvSpPr>
          <p:cNvPr id="5" name="직사각형 4"/>
          <p:cNvSpPr/>
          <p:nvPr/>
        </p:nvSpPr>
        <p:spPr>
          <a:xfrm>
            <a:off x="4139952" y="1340768"/>
            <a:ext cx="4824536" cy="4185761"/>
          </a:xfrm>
          <a:prstGeom prst="rect">
            <a:avLst/>
          </a:prstGeom>
        </p:spPr>
        <p:txBody>
          <a:bodyPr wrap="square">
            <a:spAutoFit/>
          </a:bodyPr>
          <a:lstStyle/>
          <a:p>
            <a:r>
              <a:rPr lang="en-US" altLang="ko-KR" sz="1400" dirty="0" smtClean="0"/>
              <a:t>Rocco </a:t>
            </a:r>
            <a:r>
              <a:rPr lang="en-US" altLang="ko-KR" sz="1400" dirty="0" err="1"/>
              <a:t>Morabito</a:t>
            </a:r>
            <a:r>
              <a:rPr lang="en-US" altLang="ko-KR" sz="1400" dirty="0"/>
              <a:t>, 1967</a:t>
            </a:r>
          </a:p>
          <a:p>
            <a:r>
              <a:rPr lang="en-US" altLang="ko-KR" sz="1400" dirty="0"/>
              <a:t>This photo shows two power linemen, Randall Champion and J. D. Thompson, at the top of a utility pole. They had been performing routine maintenance when Champion brushed one of the high voltage lines at the very top. These are the lines that can be heard “singing” with electricity. Over 4000 volts entered Champion’s body and instantly stopped his heart (an electric chair uses about 2000 volts).  </a:t>
            </a:r>
          </a:p>
          <a:p>
            <a:r>
              <a:rPr lang="en-US" altLang="ko-KR" sz="1400" dirty="0"/>
              <a:t>His safety harness prevented a fall, and Thompson, who had been ascending below him, quickly reached him and performed mouth-to-mouth resuscitation. He was unable to perform CPR given the circumstances, but continued breathing into Champion’s lungs until he felt a slight pulse, then unbuckled his harness and descended with him on his shoulder. Thompson and another worker administered CPR on the ground, and Champion was moderately revived by the time paramedics arrived, eventually making a full recovery.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kiss of life</a:t>
            </a:r>
            <a:endParaRPr lang="ko-KR" altLang="en-US" dirty="0"/>
          </a:p>
        </p:txBody>
      </p:sp>
      <p:pic>
        <p:nvPicPr>
          <p:cNvPr id="4" name="내용 개체 틀 3" descr="photo-1_jpeg.jpg"/>
          <p:cNvPicPr>
            <a:picLocks noGrp="1" noChangeAspect="1"/>
          </p:cNvPicPr>
          <p:nvPr>
            <p:ph idx="1"/>
          </p:nvPr>
        </p:nvPicPr>
        <p:blipFill>
          <a:blip r:embed="rId2" cstate="print"/>
          <a:stretch>
            <a:fillRect/>
          </a:stretch>
        </p:blipFill>
        <p:spPr>
          <a:xfrm>
            <a:off x="1619672" y="1600200"/>
            <a:ext cx="6048672" cy="452596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agony of </a:t>
            </a:r>
            <a:r>
              <a:rPr lang="en-US" altLang="ko-KR" dirty="0" err="1" smtClean="0"/>
              <a:t>Omayra</a:t>
            </a:r>
            <a:endParaRPr lang="ko-KR" altLang="en-US" dirty="0"/>
          </a:p>
        </p:txBody>
      </p:sp>
      <p:pic>
        <p:nvPicPr>
          <p:cNvPr id="4" name="내용 개체 틀 3" descr="S2qWU.jpg"/>
          <p:cNvPicPr>
            <a:picLocks noGrp="1" noChangeAspect="1"/>
          </p:cNvPicPr>
          <p:nvPr>
            <p:ph idx="1"/>
          </p:nvPr>
        </p:nvPicPr>
        <p:blipFill>
          <a:blip r:embed="rId2" cstate="print"/>
          <a:stretch>
            <a:fillRect/>
          </a:stretch>
        </p:blipFill>
        <p:spPr>
          <a:xfrm>
            <a:off x="1191262" y="1600200"/>
            <a:ext cx="6761476"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little girl of </a:t>
            </a:r>
            <a:r>
              <a:rPr lang="en-US" altLang="ko-KR" dirty="0" err="1" smtClean="0"/>
              <a:t>Vietman</a:t>
            </a:r>
            <a:endParaRPr lang="ko-KR" altLang="en-US" dirty="0"/>
          </a:p>
        </p:txBody>
      </p:sp>
      <p:pic>
        <p:nvPicPr>
          <p:cNvPr id="4" name="내용 개체 틀 3" descr="kim.jpg"/>
          <p:cNvPicPr>
            <a:picLocks noGrp="1" noChangeAspect="1"/>
          </p:cNvPicPr>
          <p:nvPr>
            <p:ph idx="1"/>
          </p:nvPr>
        </p:nvPicPr>
        <p:blipFill>
          <a:blip r:embed="rId2" cstate="print"/>
          <a:stretch>
            <a:fillRect/>
          </a:stretch>
        </p:blipFill>
        <p:spPr>
          <a:xfrm>
            <a:off x="1043608" y="1358023"/>
            <a:ext cx="6984776" cy="4959191"/>
          </a:xfrm>
        </p:spPr>
      </p:pic>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506</Words>
  <Application>Microsoft Office PowerPoint</Application>
  <PresentationFormat>화면 슬라이드 쇼(4:3)</PresentationFormat>
  <Paragraphs>50</Paragraphs>
  <Slides>7</Slides>
  <Notes>0</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Faith and Confidence</vt:lpstr>
      <vt:lpstr>The little girl of Vietnam</vt:lpstr>
      <vt:lpstr>The agony of omayra</vt:lpstr>
      <vt:lpstr>The kiss of life</vt:lpstr>
      <vt:lpstr>The kiss of life</vt:lpstr>
      <vt:lpstr>The agony of Omayra</vt:lpstr>
      <vt:lpstr>The little girl of Vietman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TG</dc:creator>
  <cp:lastModifiedBy>TG</cp:lastModifiedBy>
  <cp:revision>5</cp:revision>
  <dcterms:created xsi:type="dcterms:W3CDTF">2014-06-24T18:44:47Z</dcterms:created>
  <dcterms:modified xsi:type="dcterms:W3CDTF">2014-06-24T19:11:05Z</dcterms:modified>
</cp:coreProperties>
</file>