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18279-DA6A-4CB6-86FC-534982280F3D}" type="datetimeFigureOut">
              <a:rPr lang="ko-KR" altLang="en-US" smtClean="0"/>
              <a:t>2014-06-24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5F487-03F0-4E77-89CA-9095A6DD1D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C95F-2DF2-4699-9AF5-931A9F031303}" type="datetimeFigureOut">
              <a:rPr lang="ko-KR" altLang="en-US" smtClean="0"/>
              <a:t>2014-06-24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1A64-0234-4F0C-8814-F397DDCB8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54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C95F-2DF2-4699-9AF5-931A9F031303}" type="datetimeFigureOut">
              <a:rPr lang="ko-KR" altLang="en-US" smtClean="0"/>
              <a:t>2014-06-24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1A64-0234-4F0C-8814-F397DDCB8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19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C95F-2DF2-4699-9AF5-931A9F031303}" type="datetimeFigureOut">
              <a:rPr lang="ko-KR" altLang="en-US" smtClean="0"/>
              <a:t>2014-06-24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1A64-0234-4F0C-8814-F397DDCB8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20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C95F-2DF2-4699-9AF5-931A9F031303}" type="datetimeFigureOut">
              <a:rPr lang="ko-KR" altLang="en-US" smtClean="0"/>
              <a:t>2014-06-24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1A64-0234-4F0C-8814-F397DDCB8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91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C95F-2DF2-4699-9AF5-931A9F031303}" type="datetimeFigureOut">
              <a:rPr lang="ko-KR" altLang="en-US" smtClean="0"/>
              <a:t>2014-06-24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1A64-0234-4F0C-8814-F397DDCB8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60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C95F-2DF2-4699-9AF5-931A9F031303}" type="datetimeFigureOut">
              <a:rPr lang="ko-KR" altLang="en-US" smtClean="0"/>
              <a:t>2014-06-24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1A64-0234-4F0C-8814-F397DDCB8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62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C95F-2DF2-4699-9AF5-931A9F031303}" type="datetimeFigureOut">
              <a:rPr lang="ko-KR" altLang="en-US" smtClean="0"/>
              <a:t>2014-06-24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1A64-0234-4F0C-8814-F397DDCB8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51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C95F-2DF2-4699-9AF5-931A9F031303}" type="datetimeFigureOut">
              <a:rPr lang="ko-KR" altLang="en-US" smtClean="0"/>
              <a:t>2014-06-24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1A64-0234-4F0C-8814-F397DDCB8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64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C95F-2DF2-4699-9AF5-931A9F031303}" type="datetimeFigureOut">
              <a:rPr lang="ko-KR" altLang="en-US" smtClean="0"/>
              <a:t>2014-06-24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1A64-0234-4F0C-8814-F397DDCB8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39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C95F-2DF2-4699-9AF5-931A9F031303}" type="datetimeFigureOut">
              <a:rPr lang="ko-KR" altLang="en-US" smtClean="0"/>
              <a:t>2014-06-24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1A64-0234-4F0C-8814-F397DDCB8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624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C95F-2DF2-4699-9AF5-931A9F031303}" type="datetimeFigureOut">
              <a:rPr lang="ko-KR" altLang="en-US" smtClean="0"/>
              <a:t>2014-06-24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1A64-0234-4F0C-8814-F397DDCB8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3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0C95F-2DF2-4699-9AF5-931A9F031303}" type="datetimeFigureOut">
              <a:rPr lang="ko-KR" altLang="en-US" smtClean="0"/>
              <a:t>2014-06-24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51A64-0234-4F0C-8814-F397DDCB8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350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kr/url?sa=i&amp;rct=j&amp;q=&amp;esrc=s&amp;source=images&amp;cd=&amp;cad=rja&amp;uact=8&amp;docid=gWAjpsTTGtZ9wM&amp;tbnid=B-CVw9Fx3Kye_M:&amp;ved=0CAUQjRw&amp;url=http://ultra-luxurybride.blogspot.com/2012/11/why-have-receiving-line-receiving-line.html&amp;ei=8ESpU7ysGMPg8AWYnYKAAQ&amp;bvm=bv.69620078,d.dGc&amp;psig=AFQjCNEovA0azxlJzeRXBJJEHgPrgZD-gw&amp;ust=140368855304137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docid=BOxlyRT_kPXkLM&amp;tbnid=6VWFvGllujG-vM:&amp;ved=0CAUQjRw&amp;url=http://blog.principlesinaction.net/2012/02/sealed-with-drink-spring-cocktail-hour.html&amp;ei=-kepU-ebL4Ld8AWsyIJo&amp;bvm=bv.69620078,d.dGc&amp;psig=AFQjCNGBNUwxwrszSWnX_U5HJszDY7rMrg&amp;ust=140368922383719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kr/url?sa=i&amp;rct=j&amp;q=&amp;esrc=s&amp;source=images&amp;cd=&amp;cad=rja&amp;uact=8&amp;docid=jGwv1ttQxPi9EM&amp;tbnid=9RSmH1gUc395YM:&amp;ved=0CAUQjRw&amp;url=http://absolute-disco.webs.com/apps/photos/photo?photoid%3D53029872&amp;ei=IkqpU9TdHdP48QWgj4CwAQ&amp;bvm=bv.69620078,d.dGc&amp;psig=AFQjCNGnHanIxI4HREHngTCmdNKf-zm0Dw&amp;ust=140368980849340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6600" b="1" dirty="0" smtClean="0"/>
              <a:t>Planning reception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72085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[TOSSING THE BOUQUET]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6947" y="5445224"/>
            <a:ext cx="7824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When the bride parts with her bouquet, the one who catches it is said to be the next to marry.</a:t>
            </a:r>
            <a:endParaRPr lang="ko-KR" altLang="en-US" sz="28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81" y="1643063"/>
            <a:ext cx="5715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89354" y="1659406"/>
            <a:ext cx="232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10:00 </a:t>
            </a:r>
            <a:r>
              <a:rPr lang="en-US" altLang="ko-KR" sz="3600" b="1" dirty="0" smtClean="0"/>
              <a:t>P.M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9628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[GOING AWAY]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6947" y="5445224"/>
            <a:ext cx="7824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The newlyweds depart, the guests wish them farewell, and the party winds down.</a:t>
            </a:r>
            <a:endParaRPr lang="ko-KR" altLang="en-US" sz="28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49" y="2746904"/>
            <a:ext cx="3547269" cy="262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2" y="1412776"/>
            <a:ext cx="4552181" cy="303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1491357"/>
            <a:ext cx="232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10:30 </a:t>
            </a:r>
            <a:r>
              <a:rPr lang="en-US" altLang="ko-KR" sz="3600" b="1" dirty="0" smtClean="0"/>
              <a:t>P.M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4515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[THE CEREMONY]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24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5482" y="2708920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/>
              <a:t>Congratulations! You are married, and the party is about to begin.</a:t>
            </a:r>
            <a:endParaRPr lang="ko-KR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155679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4:00 P.M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8185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[THE RECEIVING LINE]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797152"/>
            <a:ext cx="7824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Couples today often forgo this tradition, but it is the one sure way to greet each guest.</a:t>
            </a:r>
            <a:endParaRPr lang="ko-KR" altLang="en-US" sz="3200" dirty="0"/>
          </a:p>
        </p:txBody>
      </p:sp>
      <p:pic>
        <p:nvPicPr>
          <p:cNvPr id="2050" name="irc_mi" descr="Kate+and+William's+Receiving+Li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93882"/>
            <a:ext cx="5256584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11741" y="1593490"/>
            <a:ext cx="232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/>
              <a:t>5</a:t>
            </a:r>
            <a:r>
              <a:rPr lang="en-US" altLang="ko-KR" sz="3600" b="1" dirty="0" smtClean="0"/>
              <a:t>:00 P.M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8970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[FORMAL PORTRAITS]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6947" y="5445224"/>
            <a:ext cx="7824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Before joining the guests at the reception, the wedding party has their pictures taken.</a:t>
            </a:r>
            <a:endParaRPr lang="ko-KR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48" y="1328738"/>
            <a:ext cx="5664794" cy="398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11741" y="1593490"/>
            <a:ext cx="232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6:00 P.M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4720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[COCKTAIL HOUR]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445223"/>
            <a:ext cx="7824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The first dance for everyone to mix and mingle, to preview the style of your party.</a:t>
            </a:r>
            <a:endParaRPr lang="ko-KR" altLang="en-US" sz="2800" dirty="0"/>
          </a:p>
        </p:txBody>
      </p:sp>
      <p:pic>
        <p:nvPicPr>
          <p:cNvPr id="4100" name="Picture 4" descr="https://encrypted-tbn0.gstatic.com/images?q=tbn:ANd9GcQuv0IDu0zGZAocfGlmCSnoezvC0bfORjvyV2BZlNdFKn14a6oS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34814"/>
            <a:ext cx="2332856" cy="311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eddingchicks.wpengine.netdna-cdn.com/wp-content/uploads/2010/02/wedding_cocktail_hou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2724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11741" y="1593490"/>
            <a:ext cx="232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6:30 P.M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6828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[DINNER]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1469" y="4725144"/>
            <a:ext cx="7824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Guests collect their table cards and find their places in the dining room.</a:t>
            </a:r>
            <a:endParaRPr lang="ko-KR" alt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95" y="2296334"/>
            <a:ext cx="3063481" cy="2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s://encrypted-tbn2.gstatic.com/images?q=tbn:ANd9GcT20Ph-I0T-yJAaaxlz9K4LQ1xVO6mYiDH_MqpjwmUCFBON29TK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72" y="2278967"/>
            <a:ext cx="3456383" cy="230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31252" y="1330436"/>
            <a:ext cx="232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7:30 P.M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8036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[THE FIRST DANCE]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445224"/>
            <a:ext cx="7824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The bride and groom glide across the dance floor to their special song.</a:t>
            </a:r>
            <a:endParaRPr lang="ko-KR" altLang="en-US" sz="2800" dirty="0"/>
          </a:p>
        </p:txBody>
      </p:sp>
      <p:pic>
        <p:nvPicPr>
          <p:cNvPr id="10246" name="Picture 6" descr="http://absolute-disco.webs.com/photos/Wedding-Disco/wed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7435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9375" y="1101408"/>
            <a:ext cx="232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7:45 P.M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768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[THE TOASTS]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5085184"/>
            <a:ext cx="7824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The best man raises his glass, and often the newlyweds say a few words, too.</a:t>
            </a:r>
            <a:endParaRPr lang="ko-KR" altLang="en-US" sz="28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43" y="2132856"/>
            <a:ext cx="310988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341806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1270324"/>
            <a:ext cx="232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8:15 P.M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6278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[CUTTING THE CAKE]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3847356"/>
            <a:ext cx="37232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With his hand over hers, the newlyweds slice the cake together, then share the first piece.</a:t>
            </a:r>
            <a:endParaRPr lang="ko-KR" altLang="en-US" sz="28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816424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01" y="1542296"/>
            <a:ext cx="2512119" cy="22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24328" y="159349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9:00 </a:t>
            </a:r>
            <a:r>
              <a:rPr lang="en-US" altLang="ko-KR" sz="3600" b="1" dirty="0" smtClean="0"/>
              <a:t>P.M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83581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235</Words>
  <Application>Microsoft Office PowerPoint</Application>
  <PresentationFormat>화면 슬라이드 쇼(4:3)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Planning reception</vt:lpstr>
      <vt:lpstr>[THE CEREMONY]</vt:lpstr>
      <vt:lpstr>[THE RECEIVING LINE]</vt:lpstr>
      <vt:lpstr>[FORMAL PORTRAITS]</vt:lpstr>
      <vt:lpstr>[COCKTAIL HOUR]</vt:lpstr>
      <vt:lpstr>[DINNER]</vt:lpstr>
      <vt:lpstr>[THE FIRST DANCE]</vt:lpstr>
      <vt:lpstr>[THE TOASTS]</vt:lpstr>
      <vt:lpstr>[CUTTING THE CAKE]</vt:lpstr>
      <vt:lpstr>[TOSSING THE BOUQUET]</vt:lpstr>
      <vt:lpstr>[GOING AWAY]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reception</dc:title>
  <dc:creator>전종환</dc:creator>
  <cp:lastModifiedBy>전종환</cp:lastModifiedBy>
  <cp:revision>9</cp:revision>
  <dcterms:created xsi:type="dcterms:W3CDTF">2014-06-24T09:31:00Z</dcterms:created>
  <dcterms:modified xsi:type="dcterms:W3CDTF">2014-06-24T15:19:31Z</dcterms:modified>
</cp:coreProperties>
</file>