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2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man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agree</c:v>
                </c:pt>
                <c:pt idx="1">
                  <c:v>unconcern</c:v>
                </c:pt>
                <c:pt idx="2">
                  <c:v>disagree</c:v>
                </c:pt>
                <c:pt idx="3">
                  <c:v>and so 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15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woman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agree</c:v>
                </c:pt>
                <c:pt idx="1">
                  <c:v>unconcern</c:v>
                </c:pt>
                <c:pt idx="2">
                  <c:v>disagree</c:v>
                </c:pt>
                <c:pt idx="3">
                  <c:v>and so on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65</c:v>
                </c:pt>
                <c:pt idx="3">
                  <c:v>5</c:v>
                </c:pt>
              </c:numCache>
            </c:numRef>
          </c:val>
        </c:ser>
        <c:shape val="cylinder"/>
        <c:axId val="53721728"/>
        <c:axId val="70034944"/>
        <c:axId val="0"/>
      </c:bar3DChart>
      <c:catAx>
        <c:axId val="53721728"/>
        <c:scaling>
          <c:orientation val="minMax"/>
        </c:scaling>
        <c:axPos val="b"/>
        <c:tickLblPos val="nextTo"/>
        <c:crossAx val="70034944"/>
        <c:crosses val="autoZero"/>
        <c:auto val="1"/>
        <c:lblAlgn val="ctr"/>
        <c:lblOffset val="100"/>
      </c:catAx>
      <c:valAx>
        <c:axId val="70034944"/>
        <c:scaling>
          <c:orientation val="minMax"/>
        </c:scaling>
        <c:axPos val="l"/>
        <c:majorGridlines/>
        <c:numFmt formatCode="General" sourceLinked="1"/>
        <c:tickLblPos val="nextTo"/>
        <c:crossAx val="537217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2014-08-12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2014-08-12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2014-08-12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2014-08-12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2014-08-12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2014-08-12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2014-08-12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2014-08-12</a:t>
            </a:fld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2014-08-12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2014-08-12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2014-08-12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pPr/>
              <a:t>2014-08-12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1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1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1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1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1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WLSBKp3Jk0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6000" dirty="0" smtClean="0">
                <a:latin typeface="365_웃음" pitchFamily="18" charset="-127"/>
                <a:ea typeface="365_웃음" pitchFamily="18" charset="-127"/>
              </a:rPr>
              <a:t>Speaking micro teaching</a:t>
            </a:r>
            <a:endParaRPr lang="ko-KR" altLang="en-US" sz="6000" dirty="0">
              <a:latin typeface="365_웃음" pitchFamily="18" charset="-127"/>
              <a:ea typeface="365_웃음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ko-KR" dirty="0" smtClean="0">
                <a:latin typeface="365_웃음" pitchFamily="18" charset="-127"/>
                <a:ea typeface="365_웃음" pitchFamily="18" charset="-127"/>
              </a:rPr>
              <a:t>Yuki</a:t>
            </a:r>
            <a:endParaRPr lang="ko-KR" altLang="en-US" dirty="0">
              <a:latin typeface="365_웃음" pitchFamily="18" charset="-127"/>
              <a:ea typeface="365_웃음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ko-KR" sz="7200" dirty="0" smtClean="0">
                <a:latin typeface="365_웃음" pitchFamily="18" charset="-127"/>
                <a:ea typeface="365_웃음" pitchFamily="18" charset="-127"/>
              </a:rPr>
              <a:t>Create Conversation</a:t>
            </a:r>
            <a:endParaRPr lang="ko-KR" altLang="en-US" sz="7200" dirty="0">
              <a:latin typeface="365_웃음" pitchFamily="18" charset="-127"/>
              <a:ea typeface="365_웃음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600200"/>
            <a:ext cx="7829576" cy="4525963"/>
          </a:xfrm>
        </p:spPr>
        <p:txBody>
          <a:bodyPr>
            <a:normAutofit/>
          </a:bodyPr>
          <a:lstStyle/>
          <a:p>
            <a:pPr fontAlgn="base" latinLnBrk="0"/>
            <a:r>
              <a:rPr lang="en-US" i="1" dirty="0" smtClean="0"/>
              <a:t>A: Hi</a:t>
            </a:r>
            <a:r>
              <a:rPr lang="en-US" i="1" dirty="0" smtClean="0"/>
              <a:t>~</a:t>
            </a:r>
            <a:endParaRPr lang="en-US" dirty="0" smtClean="0"/>
          </a:p>
          <a:p>
            <a:pPr fontAlgn="base" latinLnBrk="0"/>
            <a:r>
              <a:rPr lang="en-US" i="1" dirty="0" smtClean="0"/>
              <a:t>B: </a:t>
            </a:r>
            <a:r>
              <a:rPr lang="en-US" i="1" dirty="0" smtClean="0"/>
              <a:t>Hi, Yuki! </a:t>
            </a:r>
            <a:r>
              <a:rPr lang="en-US" i="1" dirty="0" smtClean="0"/>
              <a:t>Oh, your beg looks </a:t>
            </a:r>
            <a:r>
              <a:rPr lang="en-US" i="1" dirty="0" smtClean="0"/>
              <a:t>so heavy!</a:t>
            </a:r>
            <a:endParaRPr lang="en-US" dirty="0" smtClean="0"/>
          </a:p>
          <a:p>
            <a:pPr fontAlgn="base" latinLnBrk="0"/>
            <a:r>
              <a:rPr lang="en-US" i="1" dirty="0" smtClean="0"/>
              <a:t>A: No! It's very small.</a:t>
            </a:r>
            <a:endParaRPr lang="en-US" dirty="0" smtClean="0"/>
          </a:p>
          <a:p>
            <a:pPr fontAlgn="base" latinLnBrk="0"/>
            <a:r>
              <a:rPr lang="en-US" i="1" dirty="0" smtClean="0"/>
              <a:t>B: But I think you are very weak. </a:t>
            </a:r>
          </a:p>
          <a:p>
            <a:pPr fontAlgn="base" latinLnBrk="0">
              <a:buNone/>
            </a:pPr>
            <a:r>
              <a:rPr lang="en-US" i="1" dirty="0" smtClean="0"/>
              <a:t>       So I want to carry your beg.</a:t>
            </a:r>
            <a:endParaRPr lang="en-US" dirty="0" smtClean="0"/>
          </a:p>
          <a:p>
            <a:pPr fontAlgn="base" latinLnBrk="0"/>
            <a:r>
              <a:rPr lang="en-US" i="1" dirty="0" smtClean="0"/>
              <a:t>A: Thank you but I'm very strong!!!</a:t>
            </a:r>
            <a:endParaRPr lang="en-US" dirty="0" smtClean="0"/>
          </a:p>
          <a:p>
            <a:pPr fontAlgn="base" latinLnBrk="0">
              <a:buNone/>
            </a:pPr>
            <a:r>
              <a:rPr lang="en-US" i="1" dirty="0" smtClean="0"/>
              <a:t>     Please carry my beg next time </a:t>
            </a:r>
            <a:endParaRPr lang="en-US" dirty="0" smtClean="0"/>
          </a:p>
          <a:p>
            <a:pPr fontAlgn="base" latinLnBrk="0">
              <a:buNone/>
            </a:pPr>
            <a:r>
              <a:rPr lang="en-US" i="1" dirty="0" smtClean="0"/>
              <a:t>    when I am very tired or have heavy beg.</a:t>
            </a:r>
            <a:endParaRPr lang="en-US" dirty="0" smtClean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90572136" descr="EMB00001064bee1"/>
          <p:cNvPicPr>
            <a:picLocks noChangeAspect="1" noChangeArrowheads="1"/>
          </p:cNvPicPr>
          <p:nvPr/>
        </p:nvPicPr>
        <p:blipFill>
          <a:blip r:embed="rId2"/>
          <a:srcRect l="23396" t="28961" r="43483" b="37706"/>
          <a:stretch>
            <a:fillRect/>
          </a:stretch>
        </p:blipFill>
        <p:spPr bwMode="auto">
          <a:xfrm>
            <a:off x="0" y="714356"/>
            <a:ext cx="9161322" cy="5186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361" name="_x190572296" descr="EMB00001064bee4"/>
          <p:cNvPicPr>
            <a:picLocks noChangeAspect="1" noChangeArrowheads="1"/>
          </p:cNvPicPr>
          <p:nvPr/>
        </p:nvPicPr>
        <p:blipFill>
          <a:blip r:embed="rId2"/>
          <a:srcRect l="27643" t="41173" r="38982" b="21214"/>
          <a:stretch>
            <a:fillRect/>
          </a:stretch>
        </p:blipFill>
        <p:spPr bwMode="auto">
          <a:xfrm>
            <a:off x="0" y="457199"/>
            <a:ext cx="9144000" cy="5796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387" name="_x190571576" descr="EMB00001064beed"/>
          <p:cNvPicPr>
            <a:picLocks noChangeAspect="1" noChangeArrowheads="1"/>
          </p:cNvPicPr>
          <p:nvPr/>
        </p:nvPicPr>
        <p:blipFill>
          <a:blip r:embed="rId2"/>
          <a:srcRect l="10683" t="25847" r="43481" b="17535"/>
          <a:stretch>
            <a:fillRect/>
          </a:stretch>
        </p:blipFill>
        <p:spPr bwMode="auto">
          <a:xfrm>
            <a:off x="0" y="214290"/>
            <a:ext cx="9144000" cy="6351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00566288" descr="EMB00000258a514"/>
          <p:cNvPicPr>
            <a:picLocks noChangeAspect="1" noChangeArrowheads="1"/>
          </p:cNvPicPr>
          <p:nvPr/>
        </p:nvPicPr>
        <p:blipFill>
          <a:blip r:embed="rId2"/>
          <a:srcRect l="7265" t="38649" r="59721" b="22792"/>
          <a:stretch>
            <a:fillRect/>
          </a:stretch>
        </p:blipFill>
        <p:spPr bwMode="auto">
          <a:xfrm>
            <a:off x="0" y="457199"/>
            <a:ext cx="9144000" cy="6008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1143000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>
                <a:latin typeface="365_웃음" pitchFamily="18" charset="-127"/>
                <a:ea typeface="365_웃음" pitchFamily="18" charset="-127"/>
              </a:rPr>
              <a:t>Should you pay  for a first date ?</a:t>
            </a:r>
            <a:endParaRPr lang="ko-KR" altLang="en-US" dirty="0">
              <a:latin typeface="365_웃음" pitchFamily="18" charset="-127"/>
              <a:ea typeface="365_웃음" pitchFamily="18" charset="-127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실행 단추: 동영상 3">
            <a:hlinkClick r:id="rId2" highlightClick="1"/>
          </p:cNvPr>
          <p:cNvSpPr/>
          <p:nvPr/>
        </p:nvSpPr>
        <p:spPr>
          <a:xfrm>
            <a:off x="3286116" y="2714620"/>
            <a:ext cx="2643206" cy="178595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82792"/>
          </a:xfrm>
        </p:spPr>
        <p:txBody>
          <a:bodyPr>
            <a:normAutofit/>
          </a:bodyPr>
          <a:lstStyle/>
          <a:p>
            <a:pPr algn="ctr"/>
            <a:r>
              <a:rPr lang="en-US" altLang="ko-KR" sz="9600" dirty="0" smtClean="0">
                <a:latin typeface="365_웃음" pitchFamily="18" charset="-127"/>
                <a:ea typeface="365_웃음" pitchFamily="18" charset="-127"/>
              </a:rPr>
              <a:t>Going Dutch</a:t>
            </a:r>
            <a:endParaRPr lang="ko-KR" altLang="en-US" sz="9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8800" dirty="0" smtClean="0">
              <a:latin typeface="365_웃음" pitchFamily="18" charset="-127"/>
              <a:ea typeface="365_웃음" pitchFamily="18" charset="-127"/>
            </a:endParaRPr>
          </a:p>
          <a:p>
            <a:pPr algn="ctr">
              <a:buNone/>
            </a:pPr>
            <a:r>
              <a:rPr lang="en-US" sz="8800" dirty="0" smtClean="0">
                <a:latin typeface="365_웃음" pitchFamily="18" charset="-127"/>
                <a:ea typeface="365_웃음" pitchFamily="18" charset="-127"/>
              </a:rPr>
              <a:t>splitting the bill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sz="6600" dirty="0" smtClean="0">
                <a:latin typeface="365_웃음" pitchFamily="18" charset="-127"/>
                <a:ea typeface="365_웃음" pitchFamily="18" charset="-127"/>
              </a:rPr>
              <a:t>How do you think?</a:t>
            </a:r>
            <a:br>
              <a:rPr lang="en-US" altLang="ko-KR" sz="6600" dirty="0" smtClean="0">
                <a:latin typeface="365_웃음" pitchFamily="18" charset="-127"/>
                <a:ea typeface="365_웃음" pitchFamily="18" charset="-127"/>
              </a:rPr>
            </a:br>
            <a:r>
              <a:rPr lang="en-US" altLang="ko-KR" sz="6600" dirty="0" smtClean="0">
                <a:latin typeface="365_웃음" pitchFamily="18" charset="-127"/>
                <a:ea typeface="365_웃음" pitchFamily="18" charset="-127"/>
              </a:rPr>
              <a:t/>
            </a:r>
            <a:br>
              <a:rPr lang="en-US" altLang="ko-KR" sz="6600" dirty="0" smtClean="0">
                <a:latin typeface="365_웃음" pitchFamily="18" charset="-127"/>
                <a:ea typeface="365_웃음" pitchFamily="18" charset="-127"/>
              </a:rPr>
            </a:br>
            <a:r>
              <a:rPr lang="en-US" altLang="ko-KR" sz="6600" dirty="0" smtClean="0">
                <a:latin typeface="365_웃음" pitchFamily="18" charset="-127"/>
                <a:ea typeface="365_웃음" pitchFamily="18" charset="-127"/>
              </a:rPr>
              <a:t>Who should pay for date?</a:t>
            </a:r>
            <a:br>
              <a:rPr lang="en-US" altLang="ko-KR" sz="6600" dirty="0" smtClean="0">
                <a:latin typeface="365_웃음" pitchFamily="18" charset="-127"/>
                <a:ea typeface="365_웃음" pitchFamily="18" charset="-127"/>
              </a:rPr>
            </a:br>
            <a:r>
              <a:rPr lang="en-US" altLang="ko-KR" sz="6600" dirty="0" smtClean="0">
                <a:latin typeface="365_웃음" pitchFamily="18" charset="-127"/>
                <a:ea typeface="365_웃음" pitchFamily="18" charset="-127"/>
              </a:rPr>
              <a:t/>
            </a:r>
            <a:br>
              <a:rPr lang="en-US" altLang="ko-KR" sz="6600" dirty="0" smtClean="0">
                <a:latin typeface="365_웃음" pitchFamily="18" charset="-127"/>
                <a:ea typeface="365_웃음" pitchFamily="18" charset="-127"/>
              </a:rPr>
            </a:br>
            <a:r>
              <a:rPr lang="en-US" altLang="ko-KR" sz="6600" dirty="0" smtClean="0">
                <a:latin typeface="365_웃음" pitchFamily="18" charset="-127"/>
                <a:ea typeface="365_웃음" pitchFamily="18" charset="-127"/>
              </a:rPr>
              <a:t>Do you have </a:t>
            </a:r>
            <a:r>
              <a:rPr lang="en-US" sz="6600" dirty="0" smtClean="0">
                <a:latin typeface="365_웃음" pitchFamily="18" charset="-127"/>
                <a:ea typeface="365_웃음" pitchFamily="18" charset="-127"/>
              </a:rPr>
              <a:t>What you want</a:t>
            </a:r>
            <a:br>
              <a:rPr lang="en-US" sz="6600" dirty="0" smtClean="0">
                <a:latin typeface="365_웃음" pitchFamily="18" charset="-127"/>
                <a:ea typeface="365_웃음" pitchFamily="18" charset="-127"/>
              </a:rPr>
            </a:br>
            <a:r>
              <a:rPr lang="en-US" sz="6600" dirty="0" smtClean="0">
                <a:latin typeface="365_웃음" pitchFamily="18" charset="-127"/>
                <a:ea typeface="365_웃음" pitchFamily="18" charset="-127"/>
              </a:rPr>
              <a:t> men/women to do ?</a:t>
            </a:r>
            <a:r>
              <a:rPr lang="en-US" altLang="ko-KR" sz="6600" dirty="0" smtClean="0">
                <a:latin typeface="365_웃음" pitchFamily="18" charset="-127"/>
                <a:ea typeface="365_웃음" pitchFamily="18" charset="-127"/>
              </a:rPr>
              <a:t/>
            </a:r>
            <a:br>
              <a:rPr lang="en-US" altLang="ko-KR" sz="6600" dirty="0" smtClean="0">
                <a:latin typeface="365_웃음" pitchFamily="18" charset="-127"/>
                <a:ea typeface="365_웃음" pitchFamily="18" charset="-127"/>
              </a:rPr>
            </a:br>
            <a:endParaRPr lang="ko-KR" altLang="en-US" sz="6600" dirty="0">
              <a:latin typeface="365_웃음" pitchFamily="18" charset="-127"/>
              <a:ea typeface="365_웃음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테크닉">
  <a:themeElements>
    <a:clrScheme name="테크닉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테크닉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테크닉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740</TotalTime>
  <Words>96</Words>
  <Application>Microsoft Office PowerPoint</Application>
  <PresentationFormat>화면 슬라이드 쇼(4:3)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테크닉</vt:lpstr>
      <vt:lpstr>Speaking micro teaching</vt:lpstr>
      <vt:lpstr>슬라이드 2</vt:lpstr>
      <vt:lpstr>슬라이드 3</vt:lpstr>
      <vt:lpstr>슬라이드 4</vt:lpstr>
      <vt:lpstr>슬라이드 5</vt:lpstr>
      <vt:lpstr>Should you pay  for a first date ?</vt:lpstr>
      <vt:lpstr>슬라이드 7</vt:lpstr>
      <vt:lpstr>Going Dutch</vt:lpstr>
      <vt:lpstr>How do you think?  Who should pay for date?  Do you have What you want  men/women to do ? </vt:lpstr>
      <vt:lpstr>Create Conversation</vt:lpstr>
    </vt:vector>
  </TitlesOfParts>
  <Company>R&amp;D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Speaking micro teaching</dc:title>
  <dc:creator>Microsoft Corporation</dc:creator>
  <cp:lastModifiedBy>Y J</cp:lastModifiedBy>
  <cp:revision>50</cp:revision>
  <dcterms:created xsi:type="dcterms:W3CDTF">2006-10-05T04:04:58Z</dcterms:created>
  <dcterms:modified xsi:type="dcterms:W3CDTF">2014-08-11T22:17:43Z</dcterms:modified>
</cp:coreProperties>
</file>