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Rg st="1" end="3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4" autoAdjust="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FC4E-D4E5-4131-BFBE-F6E185483267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992-DF10-4CE5-91E6-AD03898B005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" advClick="0" advTm="0">
        <p:wipe/>
      </p:transition>
    </mc:Choice>
    <mc:Fallback>
      <p:transition advClick="0" advTm="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FC4E-D4E5-4131-BFBE-F6E185483267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992-DF10-4CE5-91E6-AD03898B00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" advClick="0" advTm="0">
        <p:wipe/>
      </p:transition>
    </mc:Choice>
    <mc:Fallback>
      <p:transition advClick="0" advTm="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FC4E-D4E5-4131-BFBE-F6E185483267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992-DF10-4CE5-91E6-AD03898B00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" advClick="0" advTm="0">
        <p:wipe/>
      </p:transition>
    </mc:Choice>
    <mc:Fallback>
      <p:transition advClick="0" advTm="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FC4E-D4E5-4131-BFBE-F6E185483267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992-DF10-4CE5-91E6-AD03898B005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" advClick="0" advTm="0">
        <p:wipe/>
      </p:transition>
    </mc:Choice>
    <mc:Fallback>
      <p:transition advClick="0" advTm="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FC4E-D4E5-4131-BFBE-F6E185483267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992-DF10-4CE5-91E6-AD03898B00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" advClick="0" advTm="0">
        <p:wipe/>
      </p:transition>
    </mc:Choice>
    <mc:Fallback>
      <p:transition advClick="0" advTm="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FC4E-D4E5-4131-BFBE-F6E185483267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992-DF10-4CE5-91E6-AD03898B005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" advClick="0" advTm="0">
        <p:wipe/>
      </p:transition>
    </mc:Choice>
    <mc:Fallback>
      <p:transition advClick="0" advTm="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FC4E-D4E5-4131-BFBE-F6E185483267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992-DF10-4CE5-91E6-AD03898B005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" advClick="0" advTm="0">
        <p:wipe/>
      </p:transition>
    </mc:Choice>
    <mc:Fallback>
      <p:transition advClick="0" advTm="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FC4E-D4E5-4131-BFBE-F6E185483267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992-DF10-4CE5-91E6-AD03898B00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" advClick="0" advTm="0">
        <p:wipe/>
      </p:transition>
    </mc:Choice>
    <mc:Fallback>
      <p:transition advClick="0" advTm="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FC4E-D4E5-4131-BFBE-F6E185483267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992-DF10-4CE5-91E6-AD03898B00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" advClick="0" advTm="0">
        <p:wipe/>
      </p:transition>
    </mc:Choice>
    <mc:Fallback>
      <p:transition advClick="0" advTm="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FC4E-D4E5-4131-BFBE-F6E185483267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992-DF10-4CE5-91E6-AD03898B00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" advClick="0" advTm="0">
        <p:wipe/>
      </p:transition>
    </mc:Choice>
    <mc:Fallback>
      <p:transition advClick="0" advTm="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AFC4E-D4E5-4131-BFBE-F6E185483267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D4992-DF10-4CE5-91E6-AD03898B005F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" advClick="0" advTm="0">
        <p:wipe/>
      </p:transition>
    </mc:Choice>
    <mc:Fallback>
      <p:transition advClick="0" advTm="0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30AFC4E-D4E5-4131-BFBE-F6E185483267}" type="datetimeFigureOut">
              <a:rPr lang="ko-KR" altLang="en-US" smtClean="0"/>
              <a:t>2014-12-05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8ED4992-DF10-4CE5-91E6-AD03898B005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mc:AlternateContent xmlns:mc="http://schemas.openxmlformats.org/markup-compatibility/2006">
    <mc:Choice xmlns:p14="http://schemas.microsoft.com/office/powerpoint/2010/main" Requires="p14">
      <p:transition p14:dur="30" advClick="0" advTm="0">
        <p:wipe/>
      </p:transition>
    </mc:Choice>
    <mc:Fallback>
      <p:transition advClick="0" advTm="0"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1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1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899592" y="548680"/>
            <a:ext cx="7416824" cy="5544616"/>
          </a:xfrm>
        </p:spPr>
        <p:txBody>
          <a:bodyPr>
            <a:noAutofit/>
          </a:bodyPr>
          <a:lstStyle/>
          <a:p>
            <a:pPr marL="571500" lvl="0" indent="-571500" algn="l">
              <a:buFont typeface="Arial" pitchFamily="34" charset="0"/>
              <a:buChar char="•"/>
            </a:pPr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it’s </a:t>
            </a:r>
            <a:r>
              <a:rPr lang="en-US" altLang="ko-KR" sz="4800" dirty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raining cats and </a:t>
            </a:r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dogs</a:t>
            </a:r>
          </a:p>
          <a:p>
            <a:pPr marL="571500" lvl="0" indent="-571500" algn="l">
              <a:buFont typeface="Arial" pitchFamily="34" charset="0"/>
              <a:buChar char="•"/>
            </a:pPr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Go </a:t>
            </a:r>
            <a:r>
              <a:rPr lang="en-US" altLang="ko-KR" sz="4800" dirty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the extra </a:t>
            </a:r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mile</a:t>
            </a:r>
          </a:p>
          <a:p>
            <a:pPr marL="571500" lvl="0" indent="-571500" algn="l">
              <a:buFont typeface="Arial" pitchFamily="34" charset="0"/>
              <a:buChar char="•"/>
            </a:pPr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It’s </a:t>
            </a:r>
            <a:r>
              <a:rPr lang="en-US" altLang="ko-KR" sz="4800" dirty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a small world </a:t>
            </a:r>
            <a:endParaRPr lang="ko-KR" altLang="ko-KR" sz="4800" dirty="0">
              <a:solidFill>
                <a:srgbClr val="0070C0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571500" lvl="0" indent="-571500" algn="l">
              <a:buFont typeface="Arial" pitchFamily="34" charset="0"/>
              <a:buChar char="•"/>
            </a:pPr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Apple </a:t>
            </a:r>
            <a:r>
              <a:rPr lang="en-US" altLang="ko-KR" sz="4800" dirty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of my eye</a:t>
            </a:r>
            <a:endParaRPr lang="ko-KR" altLang="ko-KR" sz="4800" dirty="0">
              <a:solidFill>
                <a:srgbClr val="0070C0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  <a:p>
            <a:pPr marL="571500" lvl="0" indent="-571500" algn="l">
              <a:buFont typeface="Arial" pitchFamily="34" charset="0"/>
              <a:buChar char="•"/>
            </a:pPr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Back </a:t>
            </a:r>
            <a:r>
              <a:rPr lang="en-US" altLang="ko-KR" sz="4800" dirty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to square </a:t>
            </a:r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one</a:t>
            </a:r>
            <a:endParaRPr lang="ko-KR" altLang="ko-KR" sz="4800" dirty="0">
              <a:solidFill>
                <a:srgbClr val="0070C0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016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 advClick="0" advTm="0">
        <p14:glitter pattern="hexagon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899592" y="836712"/>
            <a:ext cx="7787208" cy="5289451"/>
          </a:xfrm>
        </p:spPr>
        <p:txBody>
          <a:bodyPr>
            <a:normAutofit lnSpcReduction="10000"/>
          </a:bodyPr>
          <a:lstStyle/>
          <a:p>
            <a:r>
              <a:rPr lang="en-US" altLang="ko-KR" sz="4800" dirty="0" smtClean="0">
                <a:solidFill>
                  <a:schemeClr val="bg1"/>
                </a:solidFill>
              </a:rPr>
              <a:t> </a:t>
            </a:r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leopard can’t change  </a:t>
            </a:r>
          </a:p>
          <a:p>
            <a:pPr marL="45720" indent="0">
              <a:buNone/>
            </a:pPr>
            <a:r>
              <a:rPr lang="en-US" altLang="ko-KR" sz="4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his spots</a:t>
            </a:r>
            <a:endParaRPr lang="en-US" altLang="ko-KR" sz="4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Under the weather </a:t>
            </a:r>
            <a:endParaRPr lang="ko-KR" altLang="ko-KR" sz="4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Catch red-handed                                                       </a:t>
            </a:r>
            <a:endParaRPr lang="ko-KR" altLang="ko-KR" sz="4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Cost an arm and a leg</a:t>
            </a:r>
            <a:endParaRPr lang="ko-KR" altLang="ko-KR" sz="4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Fingers crossed   </a:t>
            </a:r>
            <a:endParaRPr lang="ko-KR" altLang="ko-KR" sz="4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ko-KR" alt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80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quarter" idx="13"/>
          </p:nvPr>
        </p:nvSpPr>
        <p:spPr>
          <a:xfrm>
            <a:off x="827584" y="692696"/>
            <a:ext cx="7704856" cy="5433467"/>
          </a:xfrm>
        </p:spPr>
        <p:txBody>
          <a:bodyPr>
            <a:noAutofit/>
          </a:bodyPr>
          <a:lstStyle/>
          <a:p>
            <a:pPr lvl="0"/>
            <a:r>
              <a:rPr lang="en-US" altLang="ko-KR" sz="4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 blessing in disguise</a:t>
            </a:r>
            <a:endParaRPr lang="en-US" altLang="ko-KR" sz="4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All in the same boat</a:t>
            </a:r>
            <a:endParaRPr lang="ko-KR" altLang="ko-KR" sz="4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Beating around the bush</a:t>
            </a:r>
            <a:endParaRPr lang="ko-KR" altLang="ko-KR" sz="4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 taste of your own   </a:t>
            </a:r>
          </a:p>
          <a:p>
            <a:pPr marL="45720" indent="0">
              <a:buNone/>
            </a:pPr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medicine</a:t>
            </a:r>
            <a:endParaRPr lang="ko-KR" altLang="en-US" sz="4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71500" lvl="0" indent="-571500"/>
            <a:r>
              <a:rPr lang="en-US" altLang="ko-KR" sz="4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Mum’s the word  </a:t>
            </a:r>
            <a:endParaRPr lang="ko-KR" altLang="en-US" sz="48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endParaRPr lang="ko-KR" altLang="en-US" sz="4800" dirty="0"/>
          </a:p>
        </p:txBody>
      </p:sp>
    </p:spTree>
    <p:extLst>
      <p:ext uri="{BB962C8B-B14F-4D97-AF65-F5344CB8AC3E}">
        <p14:creationId xmlns:p14="http://schemas.microsoft.com/office/powerpoint/2010/main" val="1004236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 advTm="0">
        <p:fade/>
      </p:transition>
    </mc:Choice>
    <mc:Fallback>
      <p:transition spd="med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기류">
  <a:themeElements>
    <a:clrScheme name="기류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기류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기류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73</Words>
  <Application>Microsoft Office PowerPoint</Application>
  <PresentationFormat>화면 슬라이드 쇼(4:3)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기류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esther park</dc:creator>
  <cp:lastModifiedBy>esther park</cp:lastModifiedBy>
  <cp:revision>19</cp:revision>
  <dcterms:created xsi:type="dcterms:W3CDTF">2014-12-04T14:55:35Z</dcterms:created>
  <dcterms:modified xsi:type="dcterms:W3CDTF">2014-12-05T13:39:24Z</dcterms:modified>
</cp:coreProperties>
</file>