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4B83A-9727-4585-83DA-F47E62B2948C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EDFB2-60A7-47B3-BF16-685863BDD8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68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EDFB2-60A7-47B3-BF16-685863BDD80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1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3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50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06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3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48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55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54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3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59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65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9EC35-A3C6-405C-A215-709E64F77774}" type="datetimeFigureOut">
              <a:rPr lang="ko-KR" altLang="en-US" smtClean="0"/>
              <a:t>2015-01-05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5FA2-8581-4154-AC70-7631CCE8D3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82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지훈\Desktop\the-beatles-4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59698"/>
            <a:ext cx="3888432" cy="271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지훈\Desktop\beatles-play-shea-stadium-19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65061"/>
            <a:ext cx="2105915" cy="166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지훈\Desktop\the-beatles-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55" y="759698"/>
            <a:ext cx="4342117" cy="271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지훈\Desktop\the-beatles-pic-pa-70337839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56" y="4935434"/>
            <a:ext cx="2495716" cy="166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지훈\Desktop\tumblr_static_the-beatles-pictur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729" y="4935433"/>
            <a:ext cx="2927415" cy="166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3401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Stencil BT" pitchFamily="2" charset="0"/>
              </a:rPr>
              <a:t>The Beatles, Fab Four</a:t>
            </a:r>
            <a:endParaRPr lang="ko-KR" altLang="en-US" sz="2000" dirty="0">
              <a:latin typeface="Stencil B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738" y="3645024"/>
            <a:ext cx="8596136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The Beatles </a:t>
            </a:r>
            <a:r>
              <a:rPr lang="en-US" altLang="ko-KR" sz="1500" dirty="0" smtClean="0">
                <a:latin typeface="Cambria" panose="02040503050406030204" pitchFamily="18" charset="0"/>
                <a:cs typeface="Aharoni" panose="02010803020104030203" pitchFamily="2" charset="-79"/>
              </a:rPr>
              <a:t>were formed in England in </a:t>
            </a:r>
            <a:r>
              <a:rPr lang="en-US" altLang="ko-KR" sz="1500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1960</a:t>
            </a:r>
            <a:r>
              <a:rPr lang="en-US" altLang="ko-KR" sz="1500" dirty="0" smtClean="0">
                <a:latin typeface="Cambria" panose="02040503050406030204" pitchFamily="18" charset="0"/>
                <a:cs typeface="Aharoni" panose="02010803020104030203" pitchFamily="2" charset="-79"/>
              </a:rPr>
              <a:t>. The members are John Lennon, Paul McCartney, George 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Cambria" panose="02040503050406030204" pitchFamily="18" charset="0"/>
                <a:cs typeface="Aharoni" panose="02010803020104030203" pitchFamily="2" charset="-79"/>
              </a:rPr>
              <a:t>Harrison and Ringo Starr. The Song, </a:t>
            </a:r>
            <a:r>
              <a:rPr lang="en-US" altLang="ko-KR" sz="1500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Yesterday </a:t>
            </a:r>
            <a:r>
              <a:rPr lang="en-US" altLang="ko-KR" sz="1500" dirty="0" smtClean="0">
                <a:latin typeface="Cambria" panose="02040503050406030204" pitchFamily="18" charset="0"/>
                <a:cs typeface="Aharoni" panose="02010803020104030203" pitchFamily="2" charset="-79"/>
              </a:rPr>
              <a:t>was composed in</a:t>
            </a:r>
            <a:r>
              <a:rPr lang="en-US" altLang="ko-KR" sz="1500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 1965 </a:t>
            </a:r>
            <a:r>
              <a:rPr lang="en-US" altLang="ko-KR" sz="1500" dirty="0" smtClean="0">
                <a:latin typeface="Cambria" panose="02040503050406030204" pitchFamily="18" charset="0"/>
                <a:cs typeface="Aharoni" panose="02010803020104030203" pitchFamily="2" charset="-79"/>
              </a:rPr>
              <a:t>and it marked the group’s first 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Cambria" panose="02040503050406030204" pitchFamily="18" charset="0"/>
                <a:cs typeface="Aharoni" panose="02010803020104030203" pitchFamily="2" charset="-79"/>
              </a:rPr>
              <a:t>recorded use of  classical music elements such as strings.</a:t>
            </a:r>
            <a:endParaRPr lang="ko-KR" altLang="en-US" sz="1500" dirty="0"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02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54</Words>
  <Application>Microsoft Office PowerPoint</Application>
  <PresentationFormat>화면 슬라이드 쇼(4:3)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차지훈</dc:creator>
  <cp:lastModifiedBy>차지훈</cp:lastModifiedBy>
  <cp:revision>5</cp:revision>
  <dcterms:created xsi:type="dcterms:W3CDTF">2015-01-05T12:16:55Z</dcterms:created>
  <dcterms:modified xsi:type="dcterms:W3CDTF">2015-01-05T12:58:04Z</dcterms:modified>
</cp:coreProperties>
</file>