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  <p:sldMasterId id="2147484177" r:id="rId2"/>
    <p:sldMasterId id="2147484195" r:id="rId3"/>
  </p:sldMasterIdLst>
  <p:notesMasterIdLst>
    <p:notesMasterId r:id="rId10"/>
  </p:notesMasterIdLst>
  <p:handoutMasterIdLst>
    <p:handoutMasterId r:id="rId11"/>
  </p:handoutMasterIdLst>
  <p:sldIdLst>
    <p:sldId id="257" r:id="rId4"/>
    <p:sldId id="259" r:id="rId5"/>
    <p:sldId id="260" r:id="rId6"/>
    <p:sldId id="261" r:id="rId7"/>
    <p:sldId id="264" r:id="rId8"/>
    <p:sldId id="266" r:id="rId9"/>
  </p:sldIdLst>
  <p:sldSz cx="10160000" cy="5715000"/>
  <p:notesSz cx="9144000" cy="6858000"/>
  <p:defaultTextStyle>
    <a:defPPr>
      <a:defRPr lang="en-US"/>
    </a:defPPr>
    <a:lvl1pPr marL="0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1pPr>
    <a:lvl2pPr marL="389609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2pPr>
    <a:lvl3pPr marL="779218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3pPr>
    <a:lvl4pPr marL="1168826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4pPr>
    <a:lvl5pPr marL="1558435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5pPr>
    <a:lvl6pPr marL="1948044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6pPr>
    <a:lvl7pPr marL="2337653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7pPr>
    <a:lvl8pPr marL="2727262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8pPr>
    <a:lvl9pPr marL="3116870" algn="l" defTabSz="779218" rtl="0" eaLnBrk="1" latinLnBrk="0" hangingPunct="1">
      <a:defRPr sz="15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21B205-1DFE-4C39-93E7-1EA82B44266F}">
          <p14:sldIdLst>
            <p14:sldId id="257"/>
          </p14:sldIdLst>
        </p14:section>
        <p14:section name="Untitled Section" id="{9EF1ED51-7B4D-4D35-AA82-15EBEE43D05F}">
          <p14:sldIdLst>
            <p14:sldId id="259"/>
          </p14:sldIdLst>
        </p14:section>
        <p14:section name="Untitled Section" id="{137F122C-44F1-4290-828B-0B2EB118D994}">
          <p14:sldIdLst>
            <p14:sldId id="260"/>
            <p14:sldId id="261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612" y="-9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6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5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CECF-6D8C-4F5B-8094-68D48DB642D7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DD41-E652-4B45-84C5-3FFCA8FF34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02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09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18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26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435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044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653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262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6870" algn="l" defTabSz="779218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DD41-E652-4B45-84C5-3FFCA8FF34D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87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10160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889" y="2003779"/>
            <a:ext cx="6472447" cy="1371918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889" y="3375694"/>
            <a:ext cx="6472447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54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508000"/>
            <a:ext cx="7163890" cy="28363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3725333"/>
            <a:ext cx="7163890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83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12" y="508000"/>
            <a:ext cx="6745112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38449" y="3026833"/>
            <a:ext cx="6020437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3725333"/>
            <a:ext cx="7163890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51558" y="658649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0843" y="2405464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27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72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1609990"/>
            <a:ext cx="7163890" cy="2162883"/>
          </a:xfrm>
        </p:spPr>
        <p:txBody>
          <a:bodyPr anchor="b">
            <a:normAutofit/>
          </a:bodyPr>
          <a:lstStyle>
            <a:lvl1pPr algn="l">
              <a:defRPr sz="36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3772873"/>
            <a:ext cx="7163890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8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12" y="508000"/>
            <a:ext cx="6745112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444" y="3344333"/>
            <a:ext cx="7163891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3772873"/>
            <a:ext cx="7163890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51558" y="658649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0843" y="2405464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16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08000"/>
            <a:ext cx="7156836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444" y="3344333"/>
            <a:ext cx="7163891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3772873"/>
            <a:ext cx="7163890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70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9728" y="508000"/>
            <a:ext cx="1087286" cy="4376209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446" y="508000"/>
            <a:ext cx="5883458" cy="43762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59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111" y="0"/>
            <a:ext cx="10192633" cy="571351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666" y="1559276"/>
            <a:ext cx="5679724" cy="1262944"/>
          </a:xfrm>
        </p:spPr>
        <p:txBody>
          <a:bodyPr anchor="b">
            <a:noAutofit/>
          </a:bodyPr>
          <a:lstStyle>
            <a:lvl1pPr algn="ct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3666" y="3047998"/>
            <a:ext cx="5679724" cy="1100668"/>
          </a:xfrm>
        </p:spPr>
        <p:txBody>
          <a:bodyPr anchor="t">
            <a:normAutofit/>
          </a:bodyPr>
          <a:lstStyle>
            <a:lvl1pPr marL="0" indent="0" algn="ctr">
              <a:buNone/>
              <a:defRPr sz="1750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2694" y="4198053"/>
            <a:ext cx="747889" cy="232833"/>
          </a:xfrm>
        </p:spPr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3665" y="4198053"/>
            <a:ext cx="4345529" cy="2328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4084" y="4198053"/>
            <a:ext cx="459306" cy="232833"/>
          </a:xfrm>
        </p:spPr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43666" y="2935109"/>
            <a:ext cx="56797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4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63474" y="2017888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295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24" y="1460505"/>
            <a:ext cx="6798907" cy="1518762"/>
          </a:xfrm>
        </p:spPr>
        <p:txBody>
          <a:bodyPr anchor="b">
            <a:normAutofit/>
          </a:bodyPr>
          <a:lstStyle>
            <a:lvl1pPr algn="ctr">
              <a:defRPr sz="36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223" y="3205043"/>
            <a:ext cx="6798908" cy="79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7269" y="3092154"/>
            <a:ext cx="68028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2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233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63474" y="2017888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040" y="2133600"/>
            <a:ext cx="3931920" cy="275844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120" y="2133600"/>
            <a:ext cx="3931920" cy="275844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18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0" y="2215444"/>
            <a:ext cx="3931920" cy="480218"/>
          </a:xfrm>
        </p:spPr>
        <p:txBody>
          <a:bodyPr anchor="b">
            <a:noAutofit/>
          </a:bodyPr>
          <a:lstStyle>
            <a:lvl1pPr marL="0" indent="0">
              <a:spcBef>
                <a:spcPts val="560"/>
              </a:spcBef>
              <a:spcAft>
                <a:spcPts val="500"/>
              </a:spcAft>
              <a:buNone/>
              <a:defRPr sz="2333" b="0">
                <a:solidFill>
                  <a:schemeClr val="accent1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500" y="2702719"/>
            <a:ext cx="3931920" cy="21938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0558" y="2215444"/>
            <a:ext cx="3931920" cy="480218"/>
          </a:xfrm>
        </p:spPr>
        <p:txBody>
          <a:bodyPr anchor="b">
            <a:noAutofit/>
          </a:bodyPr>
          <a:lstStyle>
            <a:lvl1pPr marL="0" indent="0">
              <a:spcBef>
                <a:spcPts val="560"/>
              </a:spcBef>
              <a:spcAft>
                <a:spcPts val="500"/>
              </a:spcAft>
              <a:buNone/>
              <a:defRPr sz="2333" b="0">
                <a:solidFill>
                  <a:schemeClr val="accent1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0558" y="2702719"/>
            <a:ext cx="3931920" cy="21938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63474" y="2017888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36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63474" y="2017888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4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276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176" y="1157112"/>
            <a:ext cx="3098713" cy="1143000"/>
          </a:xfrm>
        </p:spPr>
        <p:txBody>
          <a:bodyPr anchor="b">
            <a:normAutofit/>
          </a:bodyPr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557" y="818443"/>
            <a:ext cx="4557888" cy="407811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8176" y="2525888"/>
            <a:ext cx="3098713" cy="2032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63474" y="2427111"/>
            <a:ext cx="2928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53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9" y="1569860"/>
            <a:ext cx="5201513" cy="1143000"/>
          </a:xfrm>
        </p:spPr>
        <p:txBody>
          <a:bodyPr anchor="b">
            <a:normAutofit/>
          </a:bodyPr>
          <a:lstStyle>
            <a:lvl1pPr algn="ctr">
              <a:defRPr sz="233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5693" y="867834"/>
            <a:ext cx="2552789" cy="39793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499" y="2712860"/>
            <a:ext cx="5201513" cy="1524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906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1" y="4012846"/>
            <a:ext cx="8008055" cy="472282"/>
          </a:xfrm>
        </p:spPr>
        <p:txBody>
          <a:bodyPr anchor="b">
            <a:normAutofit/>
          </a:bodyPr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7856" y="867833"/>
            <a:ext cx="8421643" cy="2779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501" y="4485127"/>
            <a:ext cx="8008055" cy="411427"/>
          </a:xfrm>
        </p:spPr>
        <p:txBody>
          <a:bodyPr>
            <a:normAutofit/>
          </a:bodyPr>
          <a:lstStyle>
            <a:lvl1pPr marL="0" indent="0" algn="ctr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500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557" y="818443"/>
            <a:ext cx="7993943" cy="2462390"/>
          </a:xfrm>
        </p:spPr>
        <p:txBody>
          <a:bodyPr anchor="ctr">
            <a:normAutofit/>
          </a:bodyPr>
          <a:lstStyle>
            <a:lvl1pPr algn="ctr">
              <a:defRPr sz="26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557" y="3619500"/>
            <a:ext cx="7993943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63474" y="3450166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75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178" y="818443"/>
            <a:ext cx="7746998" cy="1975557"/>
          </a:xfrm>
        </p:spPr>
        <p:txBody>
          <a:bodyPr anchor="ctr">
            <a:normAutofit/>
          </a:bodyPr>
          <a:lstStyle>
            <a:lvl1pPr algn="ctr">
              <a:defRPr sz="26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95677" y="2794000"/>
            <a:ext cx="7366002" cy="4868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667"/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1" y="3619500"/>
            <a:ext cx="8008055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18344" y="733301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33556" y="2356559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 algn="r"/>
            <a:r>
              <a:rPr lang="en-US" sz="6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163474" y="3450166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73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2" y="2757151"/>
            <a:ext cx="8008057" cy="1224000"/>
          </a:xfrm>
        </p:spPr>
        <p:txBody>
          <a:bodyPr anchor="b">
            <a:normAutofit/>
          </a:bodyPr>
          <a:lstStyle>
            <a:lvl1pPr algn="l">
              <a:defRPr sz="26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1" y="3981151"/>
            <a:ext cx="8008057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2250723"/>
            <a:ext cx="7163890" cy="1522151"/>
          </a:xfrm>
        </p:spPr>
        <p:txBody>
          <a:bodyPr anchor="b"/>
          <a:lstStyle>
            <a:lvl1pPr algn="l">
              <a:defRPr sz="33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3772873"/>
            <a:ext cx="7163890" cy="717000"/>
          </a:xfrm>
        </p:spPr>
        <p:txBody>
          <a:bodyPr anchor="t"/>
          <a:lstStyle>
            <a:lvl1pPr marL="0" indent="0" algn="l">
              <a:buNone/>
              <a:defRPr sz="1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468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178" y="818443"/>
            <a:ext cx="7746998" cy="1869723"/>
          </a:xfrm>
        </p:spPr>
        <p:txBody>
          <a:bodyPr anchor="ctr">
            <a:normAutofit/>
          </a:bodyPr>
          <a:lstStyle>
            <a:lvl1pPr algn="ctr">
              <a:defRPr sz="26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079501" y="3032760"/>
            <a:ext cx="8008057" cy="7391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1" y="3774723"/>
            <a:ext cx="8008057" cy="1121833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8344" y="733301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3556" y="2166051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 algn="r"/>
            <a:r>
              <a:rPr lang="en-US" sz="6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3474" y="2857500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84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1" y="818443"/>
            <a:ext cx="8008055" cy="18697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079501" y="3025140"/>
            <a:ext cx="8008057" cy="7010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33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0" y="3725333"/>
            <a:ext cx="8008058" cy="1171223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63474" y="2857500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58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63474" y="2017888"/>
            <a:ext cx="78394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74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9464" y="818443"/>
            <a:ext cx="1575746" cy="407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499" y="818443"/>
            <a:ext cx="6194188" cy="407811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86575" y="825500"/>
            <a:ext cx="0" cy="40640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22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956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39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83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342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557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57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445" y="1800491"/>
            <a:ext cx="3486696" cy="3233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642" y="1800491"/>
            <a:ext cx="3486695" cy="32339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971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7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063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94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176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41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121" y="1800819"/>
            <a:ext cx="3488019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121" y="2281038"/>
            <a:ext cx="3488019" cy="275343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319" y="1800819"/>
            <a:ext cx="3488015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321" y="2281038"/>
            <a:ext cx="3488014" cy="275343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29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5" y="508000"/>
            <a:ext cx="7163890" cy="11006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98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4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5" y="1248837"/>
            <a:ext cx="3212107" cy="1065388"/>
          </a:xfrm>
        </p:spPr>
        <p:txBody>
          <a:bodyPr anchor="b">
            <a:normAutofit/>
          </a:bodyPr>
          <a:lstStyle>
            <a:lvl1pPr>
              <a:defRPr sz="1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051" y="429104"/>
            <a:ext cx="3761284" cy="46053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45" y="2314224"/>
            <a:ext cx="3212107" cy="2153708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380871" indent="0">
              <a:buNone/>
              <a:defRPr sz="1167"/>
            </a:lvl2pPr>
            <a:lvl3pPr marL="761741" indent="0">
              <a:buNone/>
              <a:defRPr sz="1000"/>
            </a:lvl3pPr>
            <a:lvl4pPr marL="1142612" indent="0">
              <a:buNone/>
              <a:defRPr sz="833"/>
            </a:lvl4pPr>
            <a:lvl5pPr marL="1523482" indent="0">
              <a:buNone/>
              <a:defRPr sz="833"/>
            </a:lvl5pPr>
            <a:lvl6pPr marL="1904352" indent="0">
              <a:buNone/>
              <a:defRPr sz="833"/>
            </a:lvl6pPr>
            <a:lvl7pPr marL="2285223" indent="0">
              <a:buNone/>
              <a:defRPr sz="833"/>
            </a:lvl7pPr>
            <a:lvl8pPr marL="2666093" indent="0">
              <a:buNone/>
              <a:defRPr sz="833"/>
            </a:lvl8pPr>
            <a:lvl9pPr marL="3046964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05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4000500"/>
            <a:ext cx="7163889" cy="472282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445" y="508000"/>
            <a:ext cx="7163890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46" y="4472782"/>
            <a:ext cx="7163889" cy="56168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63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10160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445" y="508000"/>
            <a:ext cx="7163890" cy="110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5" y="1800491"/>
            <a:ext cx="7163890" cy="323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4278" y="5034469"/>
            <a:ext cx="75994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445" y="5034469"/>
            <a:ext cx="524801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8886" y="5034469"/>
            <a:ext cx="56944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</p:sldLayoutIdLst>
  <p:txStyles>
    <p:titleStyle>
      <a:lvl1pPr algn="l" defTabSz="380985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113" y="0"/>
            <a:ext cx="10191635" cy="571351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502" y="818444"/>
            <a:ext cx="8000997" cy="1086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1" y="2130777"/>
            <a:ext cx="8000997" cy="2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1251" y="4974167"/>
            <a:ext cx="1333500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501" y="4974167"/>
            <a:ext cx="6088250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251" y="4974167"/>
            <a:ext cx="452248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4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txStyles>
    <p:titleStyle>
      <a:lvl1pPr algn="ctr" defTabSz="380985" rtl="0" eaLnBrk="1" latinLnBrk="0" hangingPunct="1">
        <a:spcBef>
          <a:spcPct val="0"/>
        </a:spcBef>
        <a:buNone/>
        <a:defRPr sz="36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8115" indent="-238115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1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00085" indent="-238115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285824" indent="-142869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13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66808" indent="-142869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11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11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11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11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15000"/>
        <a:buFont typeface="Arial"/>
        <a:buChar char="•"/>
        <a:defRPr sz="11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92B8-4F5F-4DB1-9C8C-456607591945}" type="datetimeFigureOut">
              <a:rPr lang="en-GB" smtClean="0"/>
              <a:t>20/01/2015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B86C4-B0E1-47AD-8FD1-82A678C89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7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45" y="1589859"/>
            <a:ext cx="4684862" cy="3814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52" y="0"/>
            <a:ext cx="5820661" cy="894292"/>
          </a:xfrm>
        </p:spPr>
        <p:txBody>
          <a:bodyPr>
            <a:noAutofit/>
          </a:bodyPr>
          <a:lstStyle/>
          <a:p>
            <a:pPr algn="ctr"/>
            <a:r>
              <a:rPr lang="en-GB" sz="4800" b="1" u="sng" dirty="0">
                <a:latin typeface="AR CENA" panose="02000000000000000000" pitchFamily="2" charset="0"/>
              </a:rPr>
              <a:t>How different things can affect how you feel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80" r="2239"/>
          <a:stretch/>
        </p:blipFill>
        <p:spPr>
          <a:xfrm>
            <a:off x="5175207" y="1589858"/>
            <a:ext cx="2422856" cy="38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150" y="1650672"/>
            <a:ext cx="4019550" cy="293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161" indent="-232161">
              <a:lnSpc>
                <a:spcPct val="250000"/>
              </a:lnSpc>
              <a:spcAft>
                <a:spcPts val="542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you laugh?</a:t>
            </a:r>
          </a:p>
          <a:p>
            <a:pPr marL="232161" indent="-232161">
              <a:lnSpc>
                <a:spcPct val="250000"/>
              </a:lnSpc>
              <a:spcAft>
                <a:spcPts val="542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frightens you?</a:t>
            </a:r>
          </a:p>
          <a:p>
            <a:pPr marL="232161" indent="-232161">
              <a:lnSpc>
                <a:spcPct val="250000"/>
              </a:lnSpc>
              <a:spcAft>
                <a:spcPts val="542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you feel depressed?</a:t>
            </a:r>
          </a:p>
          <a:p>
            <a:pPr marL="232161" indent="-232161">
              <a:lnSpc>
                <a:spcPct val="250000"/>
              </a:lnSpc>
              <a:spcAft>
                <a:spcPts val="542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helps you to relax?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2848" y="1650671"/>
            <a:ext cx="4657726" cy="293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161" indent="-232161">
              <a:lnSpc>
                <a:spcPct val="250000"/>
              </a:lnSpc>
              <a:spcAft>
                <a:spcPts val="542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really detest?</a:t>
            </a:r>
          </a:p>
          <a:p>
            <a:pPr marL="232161" indent="-232161">
              <a:lnSpc>
                <a:spcPct val="250000"/>
              </a:lnSpc>
              <a:spcAft>
                <a:spcPts val="542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you stressed?</a:t>
            </a:r>
          </a:p>
          <a:p>
            <a:pPr marL="232161" indent="-232161">
              <a:lnSpc>
                <a:spcPct val="250000"/>
              </a:lnSpc>
              <a:spcAft>
                <a:spcPts val="542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you feel embarrassed?</a:t>
            </a:r>
          </a:p>
          <a:p>
            <a:pPr marL="232161" indent="-232161">
              <a:lnSpc>
                <a:spcPct val="250000"/>
              </a:lnSpc>
              <a:spcAft>
                <a:spcPts val="542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you happy?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150" y="696565"/>
            <a:ext cx="885739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Britannic Bold" panose="020B0903060703020204" pitchFamily="34" charset="0"/>
              </a:rPr>
              <a:t>Look at the questions and make notes to help you answer them.</a:t>
            </a:r>
          </a:p>
        </p:txBody>
      </p:sp>
    </p:spTree>
    <p:extLst>
      <p:ext uri="{BB962C8B-B14F-4D97-AF65-F5344CB8AC3E}">
        <p14:creationId xmlns:p14="http://schemas.microsoft.com/office/powerpoint/2010/main" val="21921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272" y="1467764"/>
            <a:ext cx="9622945" cy="369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548" indent="-309548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One thing that really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frightens/embarrasses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me is when……</a:t>
            </a:r>
            <a:endParaRPr lang="en-GB" sz="2000" dirty="0"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9548" indent="-309548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hate/love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it when……….</a:t>
            </a:r>
            <a:endParaRPr lang="en-GB" sz="2000" dirty="0"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9548" indent="-309548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It really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annoys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me when………</a:t>
            </a:r>
            <a:endParaRPr lang="en-GB" sz="2000" dirty="0"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9548" indent="-309548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 find ………. very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embarrassing/relaxing/annoying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GB" sz="2000" dirty="0"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9548" indent="-309548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……… makes me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happy/relaxed/depressed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309548" indent="-309548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</a:rPr>
              <a:t>I can’t </a:t>
            </a:r>
            <a:r>
              <a:rPr lang="en-GB" sz="2000" u="sng" dirty="0">
                <a:latin typeface="Arial Black" panose="020B0A04020102020204" pitchFamily="34" charset="0"/>
                <a:ea typeface="SimSun" panose="02010600030101010101" pitchFamily="2" charset="-122"/>
              </a:rPr>
              <a:t>stand/cope with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</a:rPr>
              <a:t>……….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273" y="145750"/>
            <a:ext cx="8285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Useful language for describing what affects your feelings:</a:t>
            </a:r>
          </a:p>
        </p:txBody>
      </p:sp>
    </p:spTree>
    <p:extLst>
      <p:ext uri="{BB962C8B-B14F-4D97-AF65-F5344CB8AC3E}">
        <p14:creationId xmlns:p14="http://schemas.microsoft.com/office/powerpoint/2010/main" val="16981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53" y="107766"/>
            <a:ext cx="3276864" cy="1100548"/>
          </a:xfrm>
        </p:spPr>
        <p:txBody>
          <a:bodyPr>
            <a:noAutofit/>
          </a:bodyPr>
          <a:lstStyle/>
          <a:p>
            <a:pPr algn="ctr"/>
            <a:r>
              <a:rPr lang="en-US" sz="7785" b="1" dirty="0" smtClean="0">
                <a:solidFill>
                  <a:schemeClr val="accent2">
                    <a:lumMod val="75000"/>
                  </a:schemeClr>
                </a:solidFill>
                <a:latin typeface="Freestyle Script" panose="030804020302050B0404" pitchFamily="66" charset="0"/>
              </a:rPr>
              <a:t>Lucas</a:t>
            </a:r>
            <a:endParaRPr lang="en-GB" sz="7785" b="1" dirty="0">
              <a:solidFill>
                <a:schemeClr val="accent2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2" b="20382"/>
          <a:stretch>
            <a:fillRect/>
          </a:stretch>
        </p:blipFill>
        <p:spPr>
          <a:xfrm>
            <a:off x="4953000" y="811969"/>
            <a:ext cx="3907971" cy="4061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050" y="1272096"/>
            <a:ext cx="3866470" cy="2580762"/>
          </a:xfrm>
        </p:spPr>
        <p:txBody>
          <a:bodyPr>
            <a:noAutofit/>
          </a:bodyPr>
          <a:lstStyle/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ooper Black" panose="0208090404030B020404" pitchFamily="18" charset="0"/>
              </a:rPr>
              <a:t>One thing that really </a:t>
            </a:r>
            <a:r>
              <a:rPr lang="en-GB" sz="1600" i="1" u="sng" dirty="0">
                <a:latin typeface="Cooper Black" panose="0208090404030B020404" pitchFamily="18" charset="0"/>
              </a:rPr>
              <a:t>frightens</a:t>
            </a:r>
            <a:r>
              <a:rPr lang="en-GB" sz="1600" dirty="0">
                <a:latin typeface="Cooper Black" panose="0208090404030B020404" pitchFamily="18" charset="0"/>
              </a:rPr>
              <a:t> </a:t>
            </a:r>
            <a:r>
              <a:rPr lang="en-GB" sz="1600" dirty="0" smtClean="0">
                <a:latin typeface="Cooper Black" panose="0208090404030B020404" pitchFamily="18" charset="0"/>
              </a:rPr>
              <a:t>him </a:t>
            </a:r>
            <a:r>
              <a:rPr lang="en-GB" sz="1600" dirty="0">
                <a:latin typeface="Cooper Black" panose="0208090404030B020404" pitchFamily="18" charset="0"/>
              </a:rPr>
              <a:t>is when </a:t>
            </a:r>
            <a:r>
              <a:rPr lang="en-GB" sz="1600" dirty="0" smtClean="0">
                <a:latin typeface="Cooper Black" panose="0208090404030B020404" pitchFamily="18" charset="0"/>
              </a:rPr>
              <a:t>his mom </a:t>
            </a:r>
            <a:r>
              <a:rPr lang="en-GB" sz="1600" dirty="0">
                <a:latin typeface="Cooper Black" panose="0208090404030B020404" pitchFamily="18" charset="0"/>
              </a:rPr>
              <a:t>shouts.</a:t>
            </a:r>
          </a:p>
          <a:p>
            <a:pPr lvl="0">
              <a:lnSpc>
                <a:spcPct val="100000"/>
              </a:lnSpc>
            </a:pPr>
            <a:endParaRPr lang="en-GB" sz="600" dirty="0">
              <a:latin typeface="Cooper Black" panose="0208090404030B020404" pitchFamily="18" charset="0"/>
            </a:endParaRP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oper Black" panose="0208090404030B020404" pitchFamily="18" charset="0"/>
              </a:rPr>
              <a:t>Lucas </a:t>
            </a:r>
            <a:r>
              <a:rPr lang="en-GB" sz="1600" i="1" u="sng" dirty="0">
                <a:latin typeface="Cooper Black" panose="0208090404030B020404" pitchFamily="18" charset="0"/>
              </a:rPr>
              <a:t>loves</a:t>
            </a:r>
            <a:r>
              <a:rPr lang="en-GB" sz="1600" dirty="0">
                <a:latin typeface="Cooper Black" panose="0208090404030B020404" pitchFamily="18" charset="0"/>
              </a:rPr>
              <a:t> it when people give </a:t>
            </a:r>
            <a:r>
              <a:rPr lang="en-GB" sz="1600" dirty="0" smtClean="0">
                <a:latin typeface="Cooper Black" panose="0208090404030B020404" pitchFamily="18" charset="0"/>
              </a:rPr>
              <a:t>him </a:t>
            </a:r>
            <a:r>
              <a:rPr lang="en-GB" sz="1600" dirty="0">
                <a:latin typeface="Cooper Black" panose="0208090404030B020404" pitchFamily="18" charset="0"/>
              </a:rPr>
              <a:t>gifts.</a:t>
            </a: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600" dirty="0">
              <a:latin typeface="Cooper Black" panose="0208090404030B020404" pitchFamily="18" charset="0"/>
            </a:endParaRP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ooper Black" panose="0208090404030B020404" pitchFamily="18" charset="0"/>
              </a:rPr>
              <a:t>It really </a:t>
            </a:r>
            <a:r>
              <a:rPr lang="en-GB" sz="1600" i="1" u="sng" dirty="0">
                <a:latin typeface="Cooper Black" panose="0208090404030B020404" pitchFamily="18" charset="0"/>
              </a:rPr>
              <a:t>annoys</a:t>
            </a:r>
            <a:r>
              <a:rPr lang="en-GB" sz="1600" dirty="0">
                <a:latin typeface="Cooper Black" panose="0208090404030B020404" pitchFamily="18" charset="0"/>
              </a:rPr>
              <a:t> </a:t>
            </a:r>
            <a:r>
              <a:rPr lang="en-GB" sz="1600" dirty="0" smtClean="0">
                <a:latin typeface="Cooper Black" panose="0208090404030B020404" pitchFamily="18" charset="0"/>
              </a:rPr>
              <a:t>him </a:t>
            </a:r>
            <a:r>
              <a:rPr lang="en-GB" sz="1600" dirty="0">
                <a:latin typeface="Cooper Black" panose="0208090404030B020404" pitchFamily="18" charset="0"/>
              </a:rPr>
              <a:t>when </a:t>
            </a:r>
            <a:r>
              <a:rPr lang="en-GB" sz="1600" dirty="0" smtClean="0">
                <a:latin typeface="Cooper Black" panose="0208090404030B020404" pitchFamily="18" charset="0"/>
              </a:rPr>
              <a:t>he </a:t>
            </a:r>
            <a:r>
              <a:rPr lang="en-GB" sz="1600" dirty="0">
                <a:latin typeface="Cooper Black" panose="0208090404030B020404" pitchFamily="18" charset="0"/>
              </a:rPr>
              <a:t>must go to bed.</a:t>
            </a:r>
            <a:endParaRPr lang="en-GB" sz="600" dirty="0">
              <a:latin typeface="Cooper Black" panose="0208090404030B020404" pitchFamily="18" charset="0"/>
            </a:endParaRP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600" dirty="0">
              <a:latin typeface="Cooper Black" panose="0208090404030B020404" pitchFamily="18" charset="0"/>
            </a:endParaRP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oper Black" panose="0208090404030B020404" pitchFamily="18" charset="0"/>
              </a:rPr>
              <a:t>He </a:t>
            </a:r>
            <a:r>
              <a:rPr lang="en-GB" sz="1600" dirty="0">
                <a:latin typeface="Cooper Black" panose="0208090404030B020404" pitchFamily="18" charset="0"/>
              </a:rPr>
              <a:t>finds taking a bath very </a:t>
            </a:r>
            <a:r>
              <a:rPr lang="en-GB" sz="1600" i="1" u="sng" dirty="0">
                <a:latin typeface="Cooper Black" panose="0208090404030B020404" pitchFamily="18" charset="0"/>
              </a:rPr>
              <a:t>relaxing</a:t>
            </a:r>
            <a:r>
              <a:rPr lang="en-GB" sz="1600" dirty="0">
                <a:latin typeface="Cooper Black" panose="0208090404030B020404" pitchFamily="18" charset="0"/>
              </a:rPr>
              <a:t>.</a:t>
            </a: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600" dirty="0">
              <a:latin typeface="Cooper Black" panose="0208090404030B020404" pitchFamily="18" charset="0"/>
            </a:endParaRP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oper Black" panose="0208090404030B020404" pitchFamily="18" charset="0"/>
              </a:rPr>
              <a:t>Drinking milk </a:t>
            </a:r>
            <a:r>
              <a:rPr lang="en-GB" sz="1600" dirty="0">
                <a:latin typeface="Cooper Black" panose="0208090404030B020404" pitchFamily="18" charset="0"/>
              </a:rPr>
              <a:t>makes </a:t>
            </a:r>
            <a:r>
              <a:rPr lang="en-GB" sz="1600" dirty="0" smtClean="0">
                <a:latin typeface="Cooper Black" panose="0208090404030B020404" pitchFamily="18" charset="0"/>
              </a:rPr>
              <a:t>him </a:t>
            </a:r>
            <a:r>
              <a:rPr lang="en-GB" sz="1600" i="1" u="sng" dirty="0">
                <a:latin typeface="Cooper Black" panose="0208090404030B020404" pitchFamily="18" charset="0"/>
              </a:rPr>
              <a:t>happy</a:t>
            </a:r>
            <a:r>
              <a:rPr lang="en-GB" sz="1600" dirty="0">
                <a:latin typeface="Cooper Black" panose="0208090404030B020404" pitchFamily="18" charset="0"/>
              </a:rPr>
              <a:t>.</a:t>
            </a: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600" dirty="0">
              <a:latin typeface="Cooper Black" panose="0208090404030B020404" pitchFamily="18" charset="0"/>
            </a:endParaRPr>
          </a:p>
          <a:p>
            <a:pPr marL="193469" indent="-19346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oper Black" panose="0208090404030B020404" pitchFamily="18" charset="0"/>
              </a:rPr>
              <a:t>He </a:t>
            </a:r>
            <a:r>
              <a:rPr lang="en-GB" sz="1600" dirty="0">
                <a:latin typeface="Cooper Black" panose="0208090404030B020404" pitchFamily="18" charset="0"/>
              </a:rPr>
              <a:t>can’t </a:t>
            </a:r>
            <a:r>
              <a:rPr lang="en-GB" sz="1600" u="sng" dirty="0">
                <a:latin typeface="Cooper Black" panose="0208090404030B020404" pitchFamily="18" charset="0"/>
              </a:rPr>
              <a:t>stand</a:t>
            </a:r>
            <a:r>
              <a:rPr lang="en-GB" sz="1600" dirty="0">
                <a:latin typeface="Cooper Black" panose="0208090404030B020404" pitchFamily="18" charset="0"/>
              </a:rPr>
              <a:t> sharing </a:t>
            </a:r>
            <a:r>
              <a:rPr lang="en-GB" sz="1600" dirty="0" smtClean="0">
                <a:latin typeface="Cooper Black" panose="0208090404030B020404" pitchFamily="18" charset="0"/>
              </a:rPr>
              <a:t>his </a:t>
            </a:r>
            <a:r>
              <a:rPr lang="en-GB" sz="1600" dirty="0">
                <a:latin typeface="Cooper Black" panose="0208090404030B020404" pitchFamily="18" charset="0"/>
              </a:rPr>
              <a:t>toys.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398"/>
            <a:ext cx="4212771" cy="50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39" y="1898746"/>
            <a:ext cx="9253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548" indent="-309548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One thing that really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frightens/embarrasses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me is when</a:t>
            </a:r>
            <a:r>
              <a:rPr lang="en-GB" sz="2000" dirty="0" smtClean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….</a:t>
            </a:r>
            <a:endParaRPr lang="en-GB" sz="2000" dirty="0"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9548" indent="-309548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hate/love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it when……….</a:t>
            </a:r>
            <a:endParaRPr lang="en-GB" sz="2000" dirty="0"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9548" indent="-309548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It really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annoys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me when………</a:t>
            </a:r>
            <a:endParaRPr lang="en-GB" sz="2000" dirty="0"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9548" indent="-309548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 find ………. very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embarrassing/relaxing/annoying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GB" sz="2000" dirty="0"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9548" indent="-309548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……… makes me </a:t>
            </a:r>
            <a:r>
              <a:rPr lang="en-GB" sz="2000" i="1" u="sng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happy/relaxed/depressed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309548" indent="-309548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</a:rPr>
              <a:t>I can’t </a:t>
            </a:r>
            <a:r>
              <a:rPr lang="en-GB" sz="2000" u="sng" dirty="0">
                <a:latin typeface="Arial Black" panose="020B0A04020102020204" pitchFamily="34" charset="0"/>
                <a:ea typeface="SimSun" panose="02010600030101010101" pitchFamily="2" charset="-122"/>
              </a:rPr>
              <a:t>stand/cope with</a:t>
            </a:r>
            <a:r>
              <a:rPr lang="en-GB" sz="2000" dirty="0">
                <a:latin typeface="Arial Black" panose="020B0A04020102020204" pitchFamily="34" charset="0"/>
                <a:ea typeface="SimSun" panose="02010600030101010101" pitchFamily="2" charset="-122"/>
              </a:rPr>
              <a:t>……….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http://blogs.oregonstate.edu/careerservices/files/2012/11/fac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 b="78894"/>
          <a:stretch/>
        </p:blipFill>
        <p:spPr bwMode="auto">
          <a:xfrm>
            <a:off x="572495" y="0"/>
            <a:ext cx="5648641" cy="696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://blogs.oregonstate.edu/careerservices/files/2012/11/fac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21303" r="70339" b="11127"/>
          <a:stretch/>
        </p:blipFill>
        <p:spPr bwMode="auto">
          <a:xfrm>
            <a:off x="0" y="0"/>
            <a:ext cx="668740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ttp://blogs.oregonstate.edu/careerservices/files/2012/11/fac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1" b="11331"/>
          <a:stretch/>
        </p:blipFill>
        <p:spPr bwMode="auto">
          <a:xfrm>
            <a:off x="572496" y="4952282"/>
            <a:ext cx="5648640" cy="696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blogs.oregonstate.edu/careerservices/files/2012/11/fac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6" t="33354" r="43261"/>
          <a:stretch/>
        </p:blipFill>
        <p:spPr bwMode="auto">
          <a:xfrm>
            <a:off x="9439474" y="1"/>
            <a:ext cx="720525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://blogs.oregonstate.edu/careerservices/files/2012/11/fac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4" t="55921" r="4002" b="32638"/>
          <a:stretch/>
        </p:blipFill>
        <p:spPr bwMode="auto">
          <a:xfrm>
            <a:off x="6000801" y="0"/>
            <a:ext cx="3438673" cy="768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blogs.oregonstate.edu/careerservices/files/2012/11/fac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7" t="44480" b="44178"/>
          <a:stretch/>
        </p:blipFill>
        <p:spPr bwMode="auto">
          <a:xfrm>
            <a:off x="6000802" y="4886080"/>
            <a:ext cx="3438673" cy="828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8739" y="696516"/>
            <a:ext cx="8991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Useful language for describing what affects your feelings:</a:t>
            </a:r>
            <a:endParaRPr lang="en-GB" sz="3200" u="sng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0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 smtClean="0">
                <a:latin typeface="Cooper Black" panose="0208090404030B020404" pitchFamily="18" charset="0"/>
              </a:rPr>
              <a:t>Error correction</a:t>
            </a:r>
            <a:endParaRPr lang="en-GB" sz="5400" b="1" u="sng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211</Words>
  <Application>Microsoft Office PowerPoint</Application>
  <PresentationFormat>사용자 지정</PresentationFormat>
  <Paragraphs>38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Facet</vt:lpstr>
      <vt:lpstr>Organic</vt:lpstr>
      <vt:lpstr>Office Theme</vt:lpstr>
      <vt:lpstr>How different things can affect how you feel</vt:lpstr>
      <vt:lpstr>PowerPoint 프레젠테이션</vt:lpstr>
      <vt:lpstr>PowerPoint 프레젠테이션</vt:lpstr>
      <vt:lpstr>Lucas</vt:lpstr>
      <vt:lpstr>PowerPoint 프레젠테이션</vt:lpstr>
      <vt:lpstr>Error 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이수경</dc:creator>
  <cp:lastModifiedBy>이수경</cp:lastModifiedBy>
  <cp:revision>22</cp:revision>
  <dcterms:created xsi:type="dcterms:W3CDTF">2014-04-03T23:08:37Z</dcterms:created>
  <dcterms:modified xsi:type="dcterms:W3CDTF">2015-01-20T03:18:31Z</dcterms:modified>
</cp:coreProperties>
</file>