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8" r:id="rId3"/>
    <p:sldId id="269" r:id="rId4"/>
    <p:sldId id="270" r:id="rId5"/>
    <p:sldId id="261" r:id="rId6"/>
    <p:sldId id="271" r:id="rId7"/>
    <p:sldId id="272" r:id="rId8"/>
    <p:sldId id="273" r:id="rId9"/>
    <p:sldId id="274" r:id="rId10"/>
    <p:sldId id="276" r:id="rId11"/>
    <p:sldId id="277" r:id="rId12"/>
    <p:sldId id="257" r:id="rId13"/>
    <p:sldId id="260" r:id="rId14"/>
    <p:sldId id="278" r:id="rId15"/>
    <p:sldId id="26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111" autoAdjust="0"/>
  </p:normalViewPr>
  <p:slideViewPr>
    <p:cSldViewPr>
      <p:cViewPr varScale="1">
        <p:scale>
          <a:sx n="91" d="100"/>
          <a:sy n="91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6584A-C8E3-41C1-8C4F-E42FF1531BD7}" type="datetimeFigureOut">
              <a:rPr lang="ko-KR" altLang="en-US" smtClean="0"/>
              <a:pPr/>
              <a:t>2015-03-31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5DE0-5053-44A6-98AD-52BCCF9D7C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493853" cy="73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88640"/>
            <a:ext cx="8460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Explain </a:t>
            </a:r>
            <a:r>
              <a:rPr lang="en-US" altLang="ko-KR" sz="2800" b="1" dirty="0" smtClean="0"/>
              <a:t>what she</a:t>
            </a:r>
            <a:r>
              <a:rPr lang="en-US" altLang="ko-KR" sz="2800" b="1" dirty="0" smtClean="0"/>
              <a:t> </a:t>
            </a:r>
            <a:r>
              <a:rPr lang="en-US" altLang="ko-KR" sz="2800" b="1" dirty="0"/>
              <a:t>does every day.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4040188" cy="504056"/>
          </a:xfrm>
        </p:spPr>
        <p:txBody>
          <a:bodyPr>
            <a:normAutofit fontScale="92500"/>
          </a:bodyPr>
          <a:lstStyle/>
          <a:p>
            <a:r>
              <a:rPr lang="en-US" altLang="ko-KR" dirty="0" smtClean="0"/>
              <a:t>What she does everyday?	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114800" cy="41764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ironed</a:t>
            </a:r>
            <a:r>
              <a:rPr lang="en-US" altLang="ko-KR" b="1" dirty="0" smtClean="0"/>
              <a:t> clothes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used </a:t>
            </a:r>
            <a:r>
              <a:rPr lang="en-US" altLang="ko-KR" b="1" dirty="0" smtClean="0"/>
              <a:t>vacuum cleaner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cleaned</a:t>
            </a:r>
            <a:r>
              <a:rPr lang="en-US" altLang="ko-KR" b="1" dirty="0" smtClean="0"/>
              <a:t> the window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watered</a:t>
            </a:r>
            <a:r>
              <a:rPr lang="en-US" altLang="ko-KR" b="1" dirty="0" smtClean="0"/>
              <a:t> the plant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dried</a:t>
            </a:r>
            <a:r>
              <a:rPr lang="en-US" altLang="ko-KR" b="1" dirty="0" smtClean="0"/>
              <a:t> her hair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cleared</a:t>
            </a:r>
            <a:r>
              <a:rPr lang="en-US" altLang="ko-KR" b="1" dirty="0" smtClean="0"/>
              <a:t> table with a duster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folded</a:t>
            </a:r>
            <a:r>
              <a:rPr lang="en-US" altLang="ko-KR" b="1" dirty="0" smtClean="0"/>
              <a:t> the laundry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cooked</a:t>
            </a:r>
            <a:r>
              <a:rPr lang="en-US" altLang="ko-KR" b="1" dirty="0" smtClean="0"/>
              <a:t> meals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blushed </a:t>
            </a:r>
            <a:r>
              <a:rPr lang="en-US" altLang="ko-KR" b="1" dirty="0" smtClean="0"/>
              <a:t>her hair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washed</a:t>
            </a:r>
            <a:r>
              <a:rPr lang="en-US" altLang="ko-KR" b="1" dirty="0" smtClean="0"/>
              <a:t> the dishes</a:t>
            </a:r>
            <a:r>
              <a:rPr lang="en-US" altLang="ko-KR" b="1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ko-KR" b="1" dirty="0" smtClean="0"/>
              <a:t>She </a:t>
            </a:r>
            <a:r>
              <a:rPr lang="en-US" altLang="ko-KR" b="1" dirty="0" smtClean="0">
                <a:solidFill>
                  <a:srgbClr val="FF0000"/>
                </a:solidFill>
              </a:rPr>
              <a:t>mopped</a:t>
            </a:r>
            <a:r>
              <a:rPr lang="en-US" altLang="ko-KR" b="1" dirty="0" smtClean="0"/>
              <a:t> the floor.</a:t>
            </a:r>
            <a:endParaRPr lang="en-US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ko-KR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en-US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en-US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ko-KR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ko-KR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ko-KR" altLang="ko-KR" b="1" dirty="0" smtClean="0"/>
          </a:p>
          <a:p>
            <a:pPr marL="457200" indent="-457200">
              <a:buFont typeface="Arial" pitchFamily="34" charset="0"/>
              <a:buAutoNum type="arabicPeriod"/>
            </a:pPr>
            <a:endParaRPr lang="ko-KR" altLang="ko-KR" b="1" dirty="0" smtClean="0"/>
          </a:p>
          <a:p>
            <a:pPr marL="457200" indent="-457200">
              <a:buAutoNum type="arabicPeriod"/>
            </a:pPr>
            <a:endParaRPr lang="ko-KR" altLang="ko-KR" b="1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3"/>
          </p:nvPr>
        </p:nvSpPr>
        <p:spPr>
          <a:xfrm>
            <a:off x="4644008" y="404664"/>
            <a:ext cx="4041775" cy="504056"/>
          </a:xfrm>
        </p:spPr>
        <p:txBody>
          <a:bodyPr/>
          <a:lstStyle/>
          <a:p>
            <a:r>
              <a:rPr lang="en-US" altLang="ko-KR" dirty="0" smtClean="0"/>
              <a:t>What she did last week?</a:t>
            </a:r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175447" cy="4176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b="1" dirty="0" smtClean="0"/>
              <a:t>1. She </a:t>
            </a:r>
            <a:r>
              <a:rPr lang="en-US" altLang="ko-KR" b="1" dirty="0" smtClean="0">
                <a:solidFill>
                  <a:srgbClr val="FF0000"/>
                </a:solidFill>
              </a:rPr>
              <a:t>irons </a:t>
            </a:r>
            <a:r>
              <a:rPr lang="en-US" altLang="ko-KR" b="1" dirty="0" smtClean="0"/>
              <a:t>clothes.</a:t>
            </a:r>
          </a:p>
          <a:p>
            <a:pPr>
              <a:buNone/>
            </a:pPr>
            <a:r>
              <a:rPr lang="en-US" altLang="ko-KR" b="1" dirty="0" smtClean="0"/>
              <a:t>2. She </a:t>
            </a:r>
            <a:r>
              <a:rPr lang="en-US" altLang="ko-KR" b="1" dirty="0" smtClean="0">
                <a:solidFill>
                  <a:srgbClr val="FF0000"/>
                </a:solidFill>
              </a:rPr>
              <a:t>uses </a:t>
            </a:r>
            <a:r>
              <a:rPr lang="en-US" altLang="ko-KR" b="1" dirty="0" smtClean="0"/>
              <a:t>vacuum </a:t>
            </a:r>
            <a:r>
              <a:rPr lang="en-US" altLang="ko-KR" b="1" dirty="0" smtClean="0"/>
              <a:t>cleaner.</a:t>
            </a:r>
          </a:p>
          <a:p>
            <a:pPr>
              <a:buNone/>
            </a:pPr>
            <a:r>
              <a:rPr lang="en-US" altLang="ko-KR" b="1" dirty="0" smtClean="0"/>
              <a:t>3. She </a:t>
            </a:r>
            <a:r>
              <a:rPr lang="en-US" altLang="ko-KR" b="1" dirty="0" smtClean="0">
                <a:solidFill>
                  <a:srgbClr val="FF0000"/>
                </a:solidFill>
              </a:rPr>
              <a:t>cleans</a:t>
            </a:r>
            <a:r>
              <a:rPr lang="en-US" altLang="ko-KR" b="1" dirty="0" smtClean="0"/>
              <a:t> the window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4</a:t>
            </a:r>
            <a:r>
              <a:rPr lang="en-US" altLang="ko-KR" b="1" dirty="0" smtClean="0"/>
              <a:t>. She </a:t>
            </a:r>
            <a:r>
              <a:rPr lang="en-US" altLang="ko-KR" b="1" dirty="0" smtClean="0">
                <a:solidFill>
                  <a:srgbClr val="FF0000"/>
                </a:solidFill>
              </a:rPr>
              <a:t>waters</a:t>
            </a:r>
            <a:r>
              <a:rPr lang="en-US" altLang="ko-KR" b="1" dirty="0" smtClean="0"/>
              <a:t> the plant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5. She </a:t>
            </a:r>
            <a:r>
              <a:rPr lang="en-US" altLang="ko-KR" b="1" dirty="0" smtClean="0">
                <a:solidFill>
                  <a:srgbClr val="FF0000"/>
                </a:solidFill>
              </a:rPr>
              <a:t>dries</a:t>
            </a:r>
            <a:r>
              <a:rPr lang="en-US" altLang="ko-KR" b="1" dirty="0" smtClean="0"/>
              <a:t> her hair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6. She </a:t>
            </a:r>
            <a:r>
              <a:rPr lang="en-US" altLang="ko-KR" b="1" dirty="0" smtClean="0">
                <a:solidFill>
                  <a:srgbClr val="FF0000"/>
                </a:solidFill>
              </a:rPr>
              <a:t>clears</a:t>
            </a:r>
            <a:r>
              <a:rPr lang="en-US" altLang="ko-KR" b="1" dirty="0" smtClean="0"/>
              <a:t> table with a duster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7. She </a:t>
            </a:r>
            <a:r>
              <a:rPr lang="en-US" altLang="ko-KR" b="1" dirty="0" smtClean="0">
                <a:solidFill>
                  <a:srgbClr val="FF0000"/>
                </a:solidFill>
              </a:rPr>
              <a:t>folds</a:t>
            </a:r>
            <a:r>
              <a:rPr lang="en-US" altLang="ko-KR" b="1" dirty="0" smtClean="0"/>
              <a:t> the laundry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8. She </a:t>
            </a:r>
            <a:r>
              <a:rPr lang="en-US" altLang="ko-KR" b="1" dirty="0" smtClean="0">
                <a:solidFill>
                  <a:srgbClr val="FF0000"/>
                </a:solidFill>
              </a:rPr>
              <a:t>cooks</a:t>
            </a:r>
            <a:r>
              <a:rPr lang="en-US" altLang="ko-KR" b="1" dirty="0" smtClean="0"/>
              <a:t> meals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9. She </a:t>
            </a:r>
            <a:r>
              <a:rPr lang="en-US" altLang="ko-KR" b="1" dirty="0" smtClean="0">
                <a:solidFill>
                  <a:srgbClr val="FF0000"/>
                </a:solidFill>
              </a:rPr>
              <a:t>blushes </a:t>
            </a:r>
            <a:r>
              <a:rPr lang="en-US" altLang="ko-KR" b="1" dirty="0" smtClean="0"/>
              <a:t>her hair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en-US" altLang="ko-KR" b="1" dirty="0" smtClean="0"/>
              <a:t>11. She </a:t>
            </a:r>
            <a:r>
              <a:rPr lang="en-US" altLang="ko-KR" b="1" dirty="0" smtClean="0">
                <a:solidFill>
                  <a:srgbClr val="FF0000"/>
                </a:solidFill>
              </a:rPr>
              <a:t>mops</a:t>
            </a:r>
            <a:r>
              <a:rPr lang="en-US" altLang="ko-KR" b="1" dirty="0" smtClean="0"/>
              <a:t> the floor.</a:t>
            </a:r>
            <a:endParaRPr lang="ko-KR" altLang="ko-KR" b="1" dirty="0" smtClean="0"/>
          </a:p>
          <a:p>
            <a:pPr>
              <a:buNone/>
            </a:pPr>
            <a:endParaRPr lang="ko-KR" altLang="ko-KR" b="1" dirty="0" smtClean="0"/>
          </a:p>
          <a:p>
            <a:pPr>
              <a:buNone/>
            </a:pPr>
            <a:endParaRPr lang="ko-KR" altLang="ko-KR" b="1" dirty="0" smtClean="0"/>
          </a:p>
          <a:p>
            <a:pPr>
              <a:buNone/>
            </a:pPr>
            <a:endParaRPr lang="ko-KR" altLang="ko-KR" b="1" dirty="0" smtClean="0"/>
          </a:p>
          <a:p>
            <a:pPr>
              <a:buNone/>
            </a:pPr>
            <a:endParaRPr lang="ko-KR" altLang="ko-KR" b="1" dirty="0" smtClean="0"/>
          </a:p>
          <a:p>
            <a:pPr>
              <a:buNone/>
            </a:pPr>
            <a:endParaRPr lang="ko-KR" altLang="ko-KR" b="1" dirty="0" smtClean="0"/>
          </a:p>
          <a:p>
            <a:pPr>
              <a:buNone/>
            </a:pPr>
            <a:endParaRPr lang="ko-KR" altLang="ko-KR" b="1" dirty="0" smtClean="0"/>
          </a:p>
          <a:p>
            <a:endParaRPr lang="ko-KR" altLang="ko-KR" b="1" dirty="0" smtClean="0"/>
          </a:p>
          <a:p>
            <a:endParaRPr lang="ko-KR" altLang="ko-KR" b="1" dirty="0" smtClean="0"/>
          </a:p>
          <a:p>
            <a:endParaRPr lang="ko-KR" altLang="en-US" dirty="0"/>
          </a:p>
        </p:txBody>
      </p:sp>
      <p:sp>
        <p:nvSpPr>
          <p:cNvPr id="11" name="제목 4"/>
          <p:cNvSpPr txBox="1">
            <a:spLocks/>
          </p:cNvSpPr>
          <p:nvPr/>
        </p:nvSpPr>
        <p:spPr>
          <a:xfrm>
            <a:off x="683568" y="1628800"/>
            <a:ext cx="158417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539552" y="1340768"/>
            <a:ext cx="8280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539552" y="126876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8820472" y="126876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355976" y="126876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520" y="1484784"/>
            <a:ext cx="165618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Last week Past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707904" y="1484784"/>
            <a:ext cx="165618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Everyday Now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84368" y="1484784"/>
            <a:ext cx="115212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Future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23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US" altLang="ko-KR" dirty="0" smtClean="0"/>
              <a:t>Pronunciation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72608"/>
          </a:xfrm>
        </p:spPr>
        <p:txBody>
          <a:bodyPr>
            <a:noAutofit/>
          </a:bodyPr>
          <a:lstStyle/>
          <a:p>
            <a:pPr fontAlgn="base"/>
            <a:r>
              <a:rPr lang="en-US" altLang="ko-KR" sz="2000" b="1" dirty="0" smtClean="0"/>
              <a:t>Three ways of pronouncing “-</a:t>
            </a:r>
            <a:r>
              <a:rPr lang="en-US" altLang="ko-KR" sz="2000" b="1" dirty="0" err="1" smtClean="0"/>
              <a:t>ed</a:t>
            </a:r>
            <a:r>
              <a:rPr lang="en-US" altLang="ko-KR" sz="2000" b="1" dirty="0" smtClean="0"/>
              <a:t>”</a:t>
            </a:r>
          </a:p>
          <a:p>
            <a:pPr fontAlgn="base">
              <a:buNone/>
            </a:pPr>
            <a:r>
              <a:rPr lang="en-US" altLang="ko-KR" sz="1600" b="1" dirty="0" smtClean="0"/>
              <a:t>a</a:t>
            </a:r>
            <a:r>
              <a:rPr lang="en-US" altLang="ko-KR" sz="1600" b="1" dirty="0" smtClean="0"/>
              <a:t>.       /t/ when the verb ends with voiceless consonant sounds like in “watched</a:t>
            </a:r>
            <a:r>
              <a:rPr lang="en-US" altLang="ko-KR" sz="1600" b="1" dirty="0" smtClean="0"/>
              <a:t>”, “worked”  and “cooked”</a:t>
            </a:r>
            <a:r>
              <a:rPr lang="en-US" altLang="ko-KR" sz="1600" b="1" dirty="0" smtClean="0"/>
              <a:t/>
            </a:r>
            <a:br>
              <a:rPr lang="en-US" altLang="ko-KR" sz="1600" b="1" dirty="0" smtClean="0"/>
            </a:br>
            <a:r>
              <a:rPr lang="en-US" altLang="ko-KR" sz="1600" b="1" dirty="0" smtClean="0"/>
              <a:t>b.      /d/ when the verb ends with vowel sounds or voiced consonant sounds like in “prepared</a:t>
            </a:r>
            <a:r>
              <a:rPr lang="en-US" altLang="ko-KR" sz="1600" b="1" dirty="0" smtClean="0"/>
              <a:t>”, “</a:t>
            </a:r>
            <a:r>
              <a:rPr lang="en-US" altLang="ko-KR" sz="1600" b="1" dirty="0" smtClean="0"/>
              <a:t>played</a:t>
            </a:r>
            <a:r>
              <a:rPr lang="en-US" altLang="ko-KR" sz="1600" b="1" dirty="0" smtClean="0"/>
              <a:t>” and “used” </a:t>
            </a:r>
            <a:r>
              <a:rPr lang="en-US" altLang="ko-KR" sz="1600" b="1" dirty="0" smtClean="0"/>
              <a:t>(I add “played” to the table and model an example sentence)</a:t>
            </a:r>
            <a:br>
              <a:rPr lang="en-US" altLang="ko-KR" sz="1600" b="1" dirty="0" smtClean="0"/>
            </a:br>
            <a:r>
              <a:rPr lang="en-US" altLang="ko-KR" sz="1600" b="1" dirty="0" smtClean="0"/>
              <a:t>c.       /Id/ when the verb ends with /d/ or /t/ like in </a:t>
            </a:r>
            <a:r>
              <a:rPr lang="en-US" altLang="ko-KR" sz="1600" b="1" dirty="0" smtClean="0"/>
              <a:t>“waited”, “folded” and“ visited</a:t>
            </a:r>
            <a:r>
              <a:rPr lang="en-US" altLang="ko-KR" sz="1600" b="1" dirty="0" smtClean="0"/>
              <a:t>” (I add “visited” to the table and model an example sentence</a:t>
            </a:r>
            <a:r>
              <a:rPr lang="en-US" altLang="ko-KR" sz="1600" b="1" dirty="0" smtClean="0"/>
              <a:t>)</a:t>
            </a:r>
          </a:p>
          <a:p>
            <a:pPr fontAlgn="base"/>
            <a:endParaRPr lang="en-US" altLang="ko-KR" sz="1600" b="1" dirty="0" smtClean="0"/>
          </a:p>
          <a:p>
            <a:pPr fontAlgn="base"/>
            <a:r>
              <a:rPr lang="en-US" altLang="ko-KR" sz="2000" b="1" dirty="0" smtClean="0"/>
              <a:t>Change some sentences into one beginning with “He, I, You, They”</a:t>
            </a:r>
          </a:p>
          <a:p>
            <a:pPr fontAlgn="base"/>
            <a:endParaRPr lang="en-US" altLang="ko-KR" sz="1800" b="1" dirty="0" smtClean="0"/>
          </a:p>
          <a:p>
            <a:pPr marL="457200" indent="-457200">
              <a:buNone/>
            </a:pPr>
            <a:r>
              <a:rPr lang="en-US" altLang="ko-KR" sz="1600" b="1" dirty="0" smtClean="0"/>
              <a:t>She ironed clothes</a:t>
            </a:r>
            <a:r>
              <a:rPr lang="en-US" altLang="ko-KR" sz="1600" b="1" dirty="0" smtClean="0"/>
              <a:t>. </a:t>
            </a:r>
          </a:p>
          <a:p>
            <a:pPr marL="457200" indent="-457200">
              <a:buNone/>
            </a:pPr>
            <a:r>
              <a:rPr lang="en-US" altLang="ko-KR" sz="1600" b="1" dirty="0" smtClean="0"/>
              <a:t>→→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He, I, You, They </a:t>
            </a:r>
            <a:r>
              <a:rPr lang="en-US" altLang="ko-KR" sz="1600" b="1" dirty="0" smtClean="0"/>
              <a:t>ironed </a:t>
            </a:r>
            <a:r>
              <a:rPr lang="en-US" altLang="ko-KR" sz="1600" b="1" dirty="0" smtClean="0"/>
              <a:t>clothes.</a:t>
            </a:r>
            <a:endParaRPr lang="en-US" altLang="ko-KR" sz="1600" b="1" dirty="0" smtClean="0"/>
          </a:p>
          <a:p>
            <a:pPr marL="457200" indent="-457200">
              <a:buNone/>
            </a:pPr>
            <a:r>
              <a:rPr lang="en-US" altLang="ko-KR" sz="1600" b="1" dirty="0" smtClean="0"/>
              <a:t>She used vacuum cleaner</a:t>
            </a:r>
            <a:r>
              <a:rPr lang="en-US" altLang="ko-KR" sz="1600" b="1" dirty="0" smtClean="0"/>
              <a:t>. </a:t>
            </a:r>
          </a:p>
          <a:p>
            <a:pPr marL="457200" indent="-457200">
              <a:buNone/>
            </a:pPr>
            <a:r>
              <a:rPr lang="en-US" altLang="ko-KR" sz="1600" b="1" dirty="0" smtClean="0"/>
              <a:t>→→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He, I, You, They </a:t>
            </a:r>
            <a:r>
              <a:rPr lang="en-US" altLang="ko-KR" sz="1600" b="1" dirty="0" smtClean="0"/>
              <a:t>used vacuum </a:t>
            </a:r>
            <a:r>
              <a:rPr lang="en-US" altLang="ko-KR" sz="1600" b="1" dirty="0" smtClean="0"/>
              <a:t>cleaner.</a:t>
            </a:r>
            <a:endParaRPr lang="en-US" altLang="ko-KR" sz="1600" b="1" dirty="0" smtClean="0"/>
          </a:p>
          <a:p>
            <a:pPr marL="457200" indent="-457200">
              <a:buNone/>
            </a:pPr>
            <a:r>
              <a:rPr lang="en-US" altLang="ko-KR" sz="1600" b="1" dirty="0" smtClean="0"/>
              <a:t>She cleaned the window</a:t>
            </a:r>
            <a:r>
              <a:rPr lang="en-US" altLang="ko-KR" sz="1600" b="1" dirty="0" smtClean="0"/>
              <a:t>.</a:t>
            </a:r>
          </a:p>
          <a:p>
            <a:pPr marL="457200" indent="-457200">
              <a:buNone/>
            </a:pPr>
            <a:r>
              <a:rPr lang="en-US" altLang="ko-KR" sz="1600" b="1" dirty="0" smtClean="0"/>
              <a:t>→→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He, I, You,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They </a:t>
            </a:r>
            <a:r>
              <a:rPr lang="en-US" altLang="ko-KR" sz="1600" b="1" dirty="0" smtClean="0"/>
              <a:t>cleaned the window.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endParaRPr lang="en-US" altLang="ko-KR" sz="1600" b="1" dirty="0" smtClean="0"/>
          </a:p>
          <a:p>
            <a:pPr fontAlgn="base"/>
            <a:endParaRPr lang="ko-KR" altLang="ko-K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this-way-to-the-fun-clipart-left-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6000" y="0"/>
            <a:ext cx="691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did last week?”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3-4 students in each group.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group will be given by T, a set of picture cards</a:t>
            </a: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(14 cards)</a:t>
            </a:r>
            <a:endParaRPr lang="en-US" altLang="ko-KR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group puts the cards in a pile face down.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picture cards show what the student did last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</a:t>
            </a: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it in turn to pick up a card. 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other students have to try to guess what the student holding the card did last week.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</a:t>
            </a: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question form Did you…?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 student guesses correctly, they keep the picture card.  The student with the most picture cards at the end of the game wins.</a:t>
            </a:r>
            <a:endParaRPr lang="ko-KR" alt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/>
              <a:t>Pictures</a:t>
            </a:r>
            <a:endParaRPr lang="ko-KR" altLang="en-US" sz="4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229600" cy="115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24944"/>
            <a:ext cx="61055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988171"/>
            <a:ext cx="18002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09120"/>
            <a:ext cx="8096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0"/>
            <a:ext cx="1905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/>
              <a:t>Pictures</a:t>
            </a:r>
            <a:endParaRPr lang="ko-KR" altLang="en-US" sz="48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229600" cy="115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924944"/>
            <a:ext cx="61055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988171"/>
            <a:ext cx="18002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09120"/>
            <a:ext cx="8096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39552" y="256490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Played </a:t>
            </a:r>
            <a:r>
              <a:rPr lang="en-US" altLang="ko-KR" dirty="0" smtClean="0"/>
              <a:t>tennis 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123728" y="2564904"/>
            <a:ext cx="1535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Watched </a:t>
            </a:r>
            <a:r>
              <a:rPr lang="en-US" altLang="ko-KR" dirty="0" smtClean="0"/>
              <a:t>TV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707904" y="2636912"/>
            <a:ext cx="1325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Walked </a:t>
            </a:r>
            <a:r>
              <a:rPr lang="en-US" altLang="ko-KR" dirty="0" smtClean="0"/>
              <a:t>to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school </a:t>
            </a:r>
            <a:endParaRPr lang="en-US" altLang="ko-KR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5508104" y="2564904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Practiced </a:t>
            </a:r>
            <a:br>
              <a:rPr lang="en-US" altLang="ko-KR" dirty="0" smtClean="0"/>
            </a:br>
            <a:r>
              <a:rPr lang="en-US" altLang="ko-KR" dirty="0" smtClean="0"/>
              <a:t>Japanese</a:t>
            </a:r>
            <a:endParaRPr lang="en-US" altLang="ko-KR" dirty="0" smtClean="0"/>
          </a:p>
        </p:txBody>
      </p:sp>
      <p:sp>
        <p:nvSpPr>
          <p:cNvPr id="13" name="직사각형 12"/>
          <p:cNvSpPr/>
          <p:nvPr/>
        </p:nvSpPr>
        <p:spPr>
          <a:xfrm>
            <a:off x="7236296" y="2636912"/>
            <a:ext cx="18115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Cooked </a:t>
            </a:r>
            <a:r>
              <a:rPr lang="en-US" altLang="ko-KR" dirty="0" smtClean="0"/>
              <a:t>dinner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3568" y="4221088"/>
            <a:ext cx="182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Played </a:t>
            </a:r>
            <a:r>
              <a:rPr lang="en-US" altLang="ko-KR" dirty="0" smtClean="0"/>
              <a:t>football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699792" y="4221088"/>
            <a:ext cx="1866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Missed </a:t>
            </a:r>
            <a:r>
              <a:rPr lang="en-US" altLang="ko-KR" dirty="0" smtClean="0"/>
              <a:t>the bus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495985" y="4221088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Opened </a:t>
            </a:r>
            <a:r>
              <a:rPr lang="en-US" altLang="ko-KR" dirty="0" smtClean="0"/>
              <a:t>the window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83568" y="5805264"/>
            <a:ext cx="1997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Asked </a:t>
            </a:r>
            <a:r>
              <a:rPr lang="en-US" altLang="ko-KR" dirty="0" smtClean="0"/>
              <a:t>a question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627784" y="5805264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Studied English </a:t>
            </a:r>
            <a:endParaRPr lang="en-US" altLang="ko-KR" dirty="0" smtClean="0"/>
          </a:p>
        </p:txBody>
      </p:sp>
      <p:sp>
        <p:nvSpPr>
          <p:cNvPr id="19" name="직사각형 18"/>
          <p:cNvSpPr/>
          <p:nvPr/>
        </p:nvSpPr>
        <p:spPr>
          <a:xfrm>
            <a:off x="4644008" y="5805264"/>
            <a:ext cx="2042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Stayed </a:t>
            </a:r>
            <a:r>
              <a:rPr lang="en-US" altLang="ko-KR" dirty="0" smtClean="0"/>
              <a:t>in a hotel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732240" y="5805264"/>
            <a:ext cx="194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Visited </a:t>
            </a:r>
            <a:r>
              <a:rPr lang="en-US" altLang="ko-KR" dirty="0" smtClean="0"/>
              <a:t>Australia 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6732240" y="4221088"/>
            <a:ext cx="224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Washed </a:t>
            </a:r>
            <a:r>
              <a:rPr lang="en-US" altLang="ko-KR" dirty="0" smtClean="0"/>
              <a:t>the dishes 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0"/>
            <a:ext cx="19050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직사각형 22"/>
          <p:cNvSpPr/>
          <p:nvPr/>
        </p:nvSpPr>
        <p:spPr>
          <a:xfrm>
            <a:off x="6660232" y="1196752"/>
            <a:ext cx="2339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Slipped </a:t>
            </a:r>
            <a:r>
              <a:rPr lang="en-US" altLang="ko-KR" dirty="0" smtClean="0"/>
              <a:t>off the </a:t>
            </a:r>
            <a:r>
              <a:rPr lang="en-US" altLang="ko-KR" dirty="0" smtClean="0"/>
              <a:t>table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778098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/>
              <a:t>Don’t forget!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r>
              <a:rPr lang="en-US" altLang="ko-KR" dirty="0" smtClean="0"/>
              <a:t>H.W: Use these verbs we learned and make sentences.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6580836" cy="38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Ironed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Used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Cleaned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24208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Watered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Dried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Cleared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Folded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52919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Cooked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53732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Blushed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Washed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24128" y="53639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Mopped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 fontScale="85000" lnSpcReduction="20000"/>
          </a:bodyPr>
          <a:lstStyle/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sz="3300" dirty="0" smtClean="0"/>
          </a:p>
          <a:p>
            <a:pPr fontAlgn="t">
              <a:buNone/>
            </a:pPr>
            <a:r>
              <a:rPr lang="en-US" altLang="ko-KR" sz="3300" b="1" dirty="0" smtClean="0"/>
              <a:t>1.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irons</a:t>
            </a:r>
            <a:r>
              <a:rPr lang="en-US" altLang="ko-KR" sz="3300" b="1" dirty="0" smtClean="0"/>
              <a:t> clothes.</a:t>
            </a:r>
            <a:endParaRPr lang="ko-KR" altLang="ko-KR" sz="3300" b="1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3.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cleans</a:t>
            </a:r>
            <a:r>
              <a:rPr lang="en-US" altLang="ko-KR" sz="3300" b="1" dirty="0" smtClean="0"/>
              <a:t> the window.</a:t>
            </a:r>
            <a:endParaRPr lang="ko-KR" altLang="ko-KR" sz="3300" b="1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3000" dirty="0" smtClean="0"/>
          </a:p>
          <a:p>
            <a:endParaRPr lang="en-US" altLang="ko-KR" sz="3000" dirty="0" smtClean="0"/>
          </a:p>
          <a:p>
            <a:pPr>
              <a:buNone/>
            </a:pPr>
            <a:r>
              <a:rPr lang="en-US" altLang="ko-KR" sz="3300" b="1" dirty="0" smtClean="0"/>
              <a:t>2.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uses</a:t>
            </a:r>
            <a:r>
              <a:rPr lang="en-US" altLang="ko-KR" sz="3300" b="1" dirty="0" smtClean="0"/>
              <a:t> vacuum cleaner.</a:t>
            </a:r>
            <a:endParaRPr lang="ko-KR" altLang="ko-KR" sz="3300" b="1" dirty="0" smtClean="0"/>
          </a:p>
          <a:p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3300" b="1" dirty="0" smtClean="0"/>
              <a:t>4.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waters</a:t>
            </a:r>
            <a:r>
              <a:rPr lang="en-US" altLang="ko-KR" sz="3300" b="1" dirty="0" smtClean="0"/>
              <a:t> the plant.</a:t>
            </a:r>
            <a:endParaRPr lang="ko-KR" altLang="ko-KR" sz="3300" b="1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1656184" cy="166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04663"/>
            <a:ext cx="1656184" cy="15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12976"/>
            <a:ext cx="174284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996952"/>
            <a:ext cx="1944216" cy="168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192688"/>
          </a:xfrm>
        </p:spPr>
        <p:txBody>
          <a:bodyPr>
            <a:normAutofit fontScale="92500" lnSpcReduction="20000"/>
          </a:bodyPr>
          <a:lstStyle/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5.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dries</a:t>
            </a:r>
            <a:r>
              <a:rPr lang="en-US" altLang="ko-KR" sz="3300" b="1" dirty="0" smtClean="0"/>
              <a:t> her hair.</a:t>
            </a:r>
            <a:endParaRPr lang="ko-KR" altLang="ko-KR" sz="3300" b="1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7. </a:t>
            </a:r>
            <a:r>
              <a:rPr lang="en-US" altLang="ko-KR" sz="3300" b="1" dirty="0" smtClean="0"/>
              <a:t>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folds</a:t>
            </a:r>
            <a:r>
              <a:rPr lang="en-US" altLang="ko-KR" sz="3300" b="1" dirty="0" smtClean="0"/>
              <a:t> the laundry.</a:t>
            </a:r>
            <a:endParaRPr lang="ko-KR" altLang="ko-KR" sz="3300" b="1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3000" dirty="0" smtClean="0"/>
          </a:p>
          <a:p>
            <a:pPr>
              <a:buNone/>
            </a:pPr>
            <a:r>
              <a:rPr lang="en-US" altLang="ko-KR" sz="3000" b="1" dirty="0" smtClean="0"/>
              <a:t>6. </a:t>
            </a:r>
            <a:r>
              <a:rPr lang="en-US" altLang="ko-KR" sz="3000" b="1" dirty="0" smtClean="0"/>
              <a:t>She </a:t>
            </a:r>
            <a:r>
              <a:rPr lang="en-US" altLang="ko-KR" sz="3000" b="1" dirty="0" smtClean="0">
                <a:solidFill>
                  <a:srgbClr val="FF0000"/>
                </a:solidFill>
              </a:rPr>
              <a:t>clears</a:t>
            </a:r>
            <a:r>
              <a:rPr lang="en-US" altLang="ko-KR" sz="3000" b="1" dirty="0" smtClean="0"/>
              <a:t> table with a duster.</a:t>
            </a:r>
            <a:endParaRPr lang="ko-KR" altLang="ko-KR" sz="3000" b="1" dirty="0" smtClean="0"/>
          </a:p>
          <a:p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3400" b="1" dirty="0" smtClean="0"/>
              <a:t>8. </a:t>
            </a:r>
            <a:r>
              <a:rPr lang="en-US" altLang="ko-KR" sz="3400" b="1" dirty="0" smtClean="0"/>
              <a:t>She </a:t>
            </a:r>
            <a:r>
              <a:rPr lang="en-US" altLang="ko-KR" sz="3400" b="1" dirty="0" smtClean="0">
                <a:solidFill>
                  <a:srgbClr val="FF0000"/>
                </a:solidFill>
              </a:rPr>
              <a:t>cooks</a:t>
            </a:r>
            <a:r>
              <a:rPr lang="en-US" altLang="ko-KR" sz="3400" b="1" dirty="0" smtClean="0"/>
              <a:t> meal.</a:t>
            </a:r>
            <a:endParaRPr lang="ko-KR" altLang="ko-KR" sz="3400" b="1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1800201" cy="1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32656"/>
            <a:ext cx="1728192" cy="157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140968"/>
            <a:ext cx="1944216" cy="181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212976"/>
            <a:ext cx="1872208" cy="159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976664"/>
          </a:xfrm>
        </p:spPr>
        <p:txBody>
          <a:bodyPr>
            <a:normAutofit fontScale="85000" lnSpcReduction="10000"/>
          </a:bodyPr>
          <a:lstStyle/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9.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blushes </a:t>
            </a:r>
            <a:r>
              <a:rPr lang="en-US" altLang="ko-KR" sz="3300" b="1" dirty="0" smtClean="0"/>
              <a:t>her hair.</a:t>
            </a:r>
            <a:endParaRPr lang="ko-KR" altLang="ko-KR" sz="3300" b="1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11. </a:t>
            </a:r>
            <a:r>
              <a:rPr lang="en-US" altLang="ko-KR" sz="3300" b="1" dirty="0" smtClean="0"/>
              <a:t>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mops</a:t>
            </a:r>
            <a:r>
              <a:rPr lang="en-US" altLang="ko-KR" sz="3300" b="1" dirty="0" smtClean="0"/>
              <a:t> the floor.</a:t>
            </a:r>
            <a:endParaRPr lang="ko-KR" altLang="ko-KR" sz="3300" b="1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85000" lnSpcReduction="1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3000" dirty="0" smtClean="0"/>
          </a:p>
          <a:p>
            <a:pPr>
              <a:buNone/>
            </a:pPr>
            <a:r>
              <a:rPr lang="en-US" altLang="ko-KR" sz="3300" b="1" dirty="0" smtClean="0"/>
              <a:t>10. </a:t>
            </a:r>
            <a:r>
              <a:rPr lang="en-US" altLang="ko-KR" sz="3300" b="1" dirty="0" smtClean="0"/>
              <a:t>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washes</a:t>
            </a:r>
            <a:r>
              <a:rPr lang="en-US" altLang="ko-KR" sz="3300" b="1" dirty="0" smtClean="0"/>
              <a:t> the dishes.</a:t>
            </a:r>
            <a:endParaRPr lang="ko-KR" altLang="ko-KR" sz="3300" b="1" dirty="0" smtClean="0"/>
          </a:p>
          <a:p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1584176" cy="156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1771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140968"/>
            <a:ext cx="2088232" cy="177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493853" cy="73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88640"/>
            <a:ext cx="8460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What she did last week?</a:t>
            </a:r>
            <a:endParaRPr lang="ko-KR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>
            <a:normAutofit fontScale="85000" lnSpcReduction="20000"/>
          </a:bodyPr>
          <a:lstStyle/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sz="3300" b="1" dirty="0" smtClean="0"/>
          </a:p>
          <a:p>
            <a:pPr fontAlgn="t">
              <a:buNone/>
            </a:pPr>
            <a:r>
              <a:rPr lang="en-US" altLang="ko-KR" sz="3300" b="1" dirty="0" smtClean="0"/>
              <a:t>1.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ironed</a:t>
            </a:r>
            <a:r>
              <a:rPr lang="en-US" altLang="ko-KR" sz="3300" b="1" dirty="0" smtClean="0"/>
              <a:t> </a:t>
            </a:r>
            <a:r>
              <a:rPr lang="en-US" altLang="ko-KR" sz="3300" b="1" dirty="0" smtClean="0"/>
              <a:t>clothes.</a:t>
            </a:r>
            <a:endParaRPr lang="ko-KR" altLang="ko-KR" sz="3300" b="1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3.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cleaned</a:t>
            </a:r>
            <a:r>
              <a:rPr lang="en-US" altLang="ko-KR" sz="3300" b="1" dirty="0" smtClean="0"/>
              <a:t> </a:t>
            </a:r>
            <a:r>
              <a:rPr lang="en-US" altLang="ko-KR" sz="3300" b="1" dirty="0" smtClean="0"/>
              <a:t>the window.</a:t>
            </a:r>
            <a:endParaRPr lang="ko-KR" altLang="ko-KR" sz="3300" b="1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3000" dirty="0" smtClean="0"/>
          </a:p>
          <a:p>
            <a:endParaRPr lang="en-US" altLang="ko-KR" sz="3000" dirty="0" smtClean="0"/>
          </a:p>
          <a:p>
            <a:pPr>
              <a:buNone/>
            </a:pPr>
            <a:r>
              <a:rPr lang="en-US" altLang="ko-KR" sz="3300" b="1" dirty="0" smtClean="0"/>
              <a:t>2.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used </a:t>
            </a:r>
            <a:r>
              <a:rPr lang="en-US" altLang="ko-KR" sz="3300" b="1" dirty="0" smtClean="0"/>
              <a:t>vacuum </a:t>
            </a:r>
            <a:r>
              <a:rPr lang="en-US" altLang="ko-KR" sz="3300" b="1" dirty="0" smtClean="0"/>
              <a:t>cleaner.</a:t>
            </a:r>
            <a:endParaRPr lang="ko-KR" altLang="ko-KR" sz="3300" b="1" dirty="0" smtClean="0"/>
          </a:p>
          <a:p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3300" b="1" dirty="0" smtClean="0"/>
              <a:t>4.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watered</a:t>
            </a:r>
            <a:r>
              <a:rPr lang="en-US" altLang="ko-KR" sz="3300" b="1" dirty="0" smtClean="0"/>
              <a:t> </a:t>
            </a:r>
            <a:r>
              <a:rPr lang="en-US" altLang="ko-KR" sz="3300" b="1" dirty="0" smtClean="0"/>
              <a:t>the plant.</a:t>
            </a:r>
            <a:endParaRPr lang="ko-KR" altLang="ko-KR" sz="3300" b="1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1656184" cy="166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04663"/>
            <a:ext cx="1656184" cy="15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12976"/>
            <a:ext cx="174284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996952"/>
            <a:ext cx="1944216" cy="168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6264696"/>
          </a:xfrm>
        </p:spPr>
        <p:txBody>
          <a:bodyPr>
            <a:normAutofit fontScale="92500" lnSpcReduction="20000"/>
          </a:bodyPr>
          <a:lstStyle/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5.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dried</a:t>
            </a:r>
            <a:r>
              <a:rPr lang="en-US" altLang="ko-KR" sz="3300" b="1" dirty="0" smtClean="0"/>
              <a:t> her hair.</a:t>
            </a:r>
            <a:endParaRPr lang="ko-KR" altLang="ko-KR" sz="3300" b="1" dirty="0" smtClean="0"/>
          </a:p>
          <a:p>
            <a:pPr fontAlgn="t"/>
            <a:endParaRPr lang="en-US" altLang="ko-KR" b="1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7. </a:t>
            </a:r>
            <a:r>
              <a:rPr lang="en-US" altLang="ko-KR" sz="3300" b="1" dirty="0" smtClean="0"/>
              <a:t>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folded</a:t>
            </a:r>
            <a:r>
              <a:rPr lang="en-US" altLang="ko-KR" sz="3300" b="1" dirty="0" smtClean="0"/>
              <a:t> the laundry.</a:t>
            </a:r>
            <a:endParaRPr lang="ko-KR" altLang="ko-KR" sz="3300" b="1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3000" dirty="0" smtClean="0"/>
          </a:p>
          <a:p>
            <a:pPr>
              <a:buNone/>
            </a:pPr>
            <a:r>
              <a:rPr lang="en-US" altLang="ko-KR" sz="3000" b="1" dirty="0" smtClean="0"/>
              <a:t>6. </a:t>
            </a:r>
            <a:r>
              <a:rPr lang="en-US" altLang="ko-KR" sz="3000" b="1" dirty="0" smtClean="0"/>
              <a:t>She </a:t>
            </a:r>
            <a:r>
              <a:rPr lang="en-US" altLang="ko-KR" sz="3000" b="1" dirty="0" smtClean="0">
                <a:solidFill>
                  <a:srgbClr val="FF0000"/>
                </a:solidFill>
              </a:rPr>
              <a:t>cleared</a:t>
            </a:r>
            <a:r>
              <a:rPr lang="en-US" altLang="ko-KR" sz="3000" b="1" dirty="0" smtClean="0"/>
              <a:t> table with a duster.</a:t>
            </a:r>
            <a:endParaRPr lang="ko-KR" altLang="ko-KR" sz="3000" b="1" dirty="0" smtClean="0"/>
          </a:p>
          <a:p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sz="3400" b="1" dirty="0" smtClean="0"/>
              <a:t>8. </a:t>
            </a:r>
            <a:r>
              <a:rPr lang="en-US" altLang="ko-KR" sz="3400" b="1" dirty="0" smtClean="0"/>
              <a:t>She </a:t>
            </a:r>
            <a:r>
              <a:rPr lang="en-US" altLang="ko-KR" sz="3400" b="1" dirty="0" smtClean="0">
                <a:solidFill>
                  <a:srgbClr val="FF0000"/>
                </a:solidFill>
              </a:rPr>
              <a:t>cooked</a:t>
            </a:r>
            <a:r>
              <a:rPr lang="en-US" altLang="ko-KR" sz="3400" b="1" dirty="0" smtClean="0"/>
              <a:t> meal.</a:t>
            </a:r>
            <a:endParaRPr lang="ko-KR" altLang="ko-KR" sz="3400" b="1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1800201" cy="1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32656"/>
            <a:ext cx="1728192" cy="157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140968"/>
            <a:ext cx="1944216" cy="181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212976"/>
            <a:ext cx="1872208" cy="1590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976664"/>
          </a:xfrm>
        </p:spPr>
        <p:txBody>
          <a:bodyPr>
            <a:normAutofit fontScale="85000" lnSpcReduction="20000"/>
          </a:bodyPr>
          <a:lstStyle/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9. 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blushed </a:t>
            </a:r>
            <a:r>
              <a:rPr lang="en-US" altLang="ko-KR" sz="3300" b="1" dirty="0" smtClean="0"/>
              <a:t>her hair.</a:t>
            </a:r>
            <a:endParaRPr lang="ko-KR" altLang="ko-KR" sz="3300" b="1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>
              <a:buNone/>
            </a:pPr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>
              <a:buNone/>
            </a:pPr>
            <a:r>
              <a:rPr lang="en-US" altLang="ko-KR" sz="3300" b="1" dirty="0" smtClean="0"/>
              <a:t>11. </a:t>
            </a:r>
            <a:r>
              <a:rPr lang="en-US" altLang="ko-KR" sz="3300" b="1" dirty="0" smtClean="0"/>
              <a:t>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mopped</a:t>
            </a:r>
            <a:r>
              <a:rPr lang="en-US" altLang="ko-KR" sz="3300" b="1" dirty="0" smtClean="0"/>
              <a:t> the floor.</a:t>
            </a:r>
            <a:endParaRPr lang="ko-KR" altLang="ko-KR" sz="3300" b="1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3000" dirty="0" smtClean="0"/>
          </a:p>
          <a:p>
            <a:pPr>
              <a:buNone/>
            </a:pPr>
            <a:r>
              <a:rPr lang="en-US" altLang="ko-KR" sz="3300" b="1" dirty="0" smtClean="0"/>
              <a:t>10. </a:t>
            </a:r>
            <a:r>
              <a:rPr lang="en-US" altLang="ko-KR" sz="3300" b="1" dirty="0" smtClean="0"/>
              <a:t>She </a:t>
            </a:r>
            <a:r>
              <a:rPr lang="en-US" altLang="ko-KR" sz="3300" b="1" dirty="0" smtClean="0">
                <a:solidFill>
                  <a:srgbClr val="FF0000"/>
                </a:solidFill>
              </a:rPr>
              <a:t>washed</a:t>
            </a:r>
            <a:r>
              <a:rPr lang="en-US" altLang="ko-KR" sz="3300" b="1" dirty="0" smtClean="0"/>
              <a:t> the dishes.</a:t>
            </a:r>
            <a:endParaRPr lang="ko-KR" altLang="ko-KR" sz="3300" b="1" dirty="0" smtClean="0"/>
          </a:p>
          <a:p>
            <a:endParaRPr lang="en-US" altLang="ko-KR" dirty="0" smtClean="0"/>
          </a:p>
          <a:p>
            <a:pPr fontAlgn="t"/>
            <a:endParaRPr lang="ko-KR" altLang="ko-KR" dirty="0" smtClean="0"/>
          </a:p>
          <a:p>
            <a:pPr fontAlgn="t"/>
            <a:endParaRPr lang="ko-KR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1584176" cy="156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88640"/>
            <a:ext cx="1771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140968"/>
            <a:ext cx="2088232" cy="1773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4040188" cy="504056"/>
          </a:xfrm>
        </p:spPr>
        <p:txBody>
          <a:bodyPr>
            <a:normAutofit fontScale="92500"/>
          </a:bodyPr>
          <a:lstStyle/>
          <a:p>
            <a:r>
              <a:rPr lang="en-US" altLang="ko-KR" smtClean="0"/>
              <a:t>What she does everyday?	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3"/>
          </p:nvPr>
        </p:nvSpPr>
        <p:spPr>
          <a:xfrm>
            <a:off x="4644008" y="404664"/>
            <a:ext cx="4041775" cy="504056"/>
          </a:xfrm>
        </p:spPr>
        <p:txBody>
          <a:bodyPr/>
          <a:lstStyle/>
          <a:p>
            <a:r>
              <a:rPr lang="en-US" altLang="ko-KR" smtClean="0"/>
              <a:t>What she did last week?</a:t>
            </a:r>
            <a:endParaRPr lang="ko-KR" altLang="en-US" dirty="0"/>
          </a:p>
        </p:txBody>
      </p:sp>
      <p:sp>
        <p:nvSpPr>
          <p:cNvPr id="11" name="제목 4"/>
          <p:cNvSpPr txBox="1">
            <a:spLocks/>
          </p:cNvSpPr>
          <p:nvPr/>
        </p:nvSpPr>
        <p:spPr>
          <a:xfrm>
            <a:off x="683568" y="1628800"/>
            <a:ext cx="158417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539552" y="1340768"/>
            <a:ext cx="82809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539552" y="126876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8820472" y="126876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355976" y="126876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528" y="1484784"/>
            <a:ext cx="19442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Last week</a:t>
            </a:r>
            <a:br>
              <a:rPr lang="en-US" altLang="ko-KR" dirty="0" smtClean="0"/>
            </a:br>
            <a:r>
              <a:rPr lang="en-US" altLang="ko-KR" dirty="0" smtClean="0"/>
              <a:t>Past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63888" y="1484784"/>
            <a:ext cx="18002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Everyday</a:t>
            </a:r>
            <a:br>
              <a:rPr lang="en-US" altLang="ko-KR" dirty="0" smtClean="0"/>
            </a:br>
            <a:r>
              <a:rPr lang="en-US" altLang="ko-KR" dirty="0" smtClean="0"/>
              <a:t>Now</a:t>
            </a:r>
            <a:endParaRPr lang="ko-KR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884368" y="1484784"/>
            <a:ext cx="115212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Future</a:t>
            </a:r>
            <a:endParaRPr lang="ko-KR" altLang="en-US" dirty="0"/>
          </a:p>
        </p:txBody>
      </p:sp>
      <p:sp>
        <p:nvSpPr>
          <p:cNvPr id="28" name="내용 개체 틀 27"/>
          <p:cNvSpPr>
            <a:spLocks noGrp="1"/>
          </p:cNvSpPr>
          <p:nvPr>
            <p:ph sz="half" idx="2"/>
          </p:nvPr>
        </p:nvSpPr>
        <p:spPr>
          <a:xfrm>
            <a:off x="467544" y="2420888"/>
            <a:ext cx="8291264" cy="427846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2800" b="1" dirty="0" smtClean="0"/>
              <a:t>Q: Is she cleaning now?</a:t>
            </a:r>
          </a:p>
          <a:p>
            <a:pPr>
              <a:buNone/>
            </a:pPr>
            <a:r>
              <a:rPr lang="en-US" altLang="ko-KR" sz="2800" b="1" dirty="0" smtClean="0"/>
              <a:t>A</a:t>
            </a:r>
            <a:r>
              <a:rPr lang="en-US" altLang="ko-KR" sz="2800" b="1" dirty="0" smtClean="0"/>
              <a:t>: NO</a:t>
            </a: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Q: Is she ironing </a:t>
            </a:r>
            <a:r>
              <a:rPr lang="en-US" altLang="ko-KR" sz="2800" b="1" dirty="0" smtClean="0"/>
              <a:t>clothes now?</a:t>
            </a: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A</a:t>
            </a:r>
            <a:r>
              <a:rPr lang="en-US" altLang="ko-KR" sz="2800" b="1" dirty="0" smtClean="0"/>
              <a:t>: NO</a:t>
            </a:r>
          </a:p>
          <a:p>
            <a:pPr>
              <a:buNone/>
            </a:pPr>
            <a:r>
              <a:rPr lang="en-US" altLang="ko-KR" sz="2800" b="1" dirty="0" smtClean="0"/>
              <a:t>Q: Is she mopping the floor now?</a:t>
            </a: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A: NO</a:t>
            </a:r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Q: </a:t>
            </a:r>
            <a:r>
              <a:rPr lang="en-US" altLang="ko-KR" sz="2800" b="1" dirty="0" smtClean="0"/>
              <a:t>When did she cook the meal?</a:t>
            </a:r>
          </a:p>
          <a:p>
            <a:pPr>
              <a:buNone/>
            </a:pPr>
            <a:r>
              <a:rPr lang="en-US" altLang="ko-KR" sz="2800" b="1" dirty="0" smtClean="0"/>
              <a:t>A: Last week</a:t>
            </a:r>
          </a:p>
          <a:p>
            <a:pPr>
              <a:buNone/>
            </a:pPr>
            <a:r>
              <a:rPr lang="en-US" altLang="ko-KR" sz="2800" b="1" dirty="0" smtClean="0"/>
              <a:t>Q: When did she dry her hair?</a:t>
            </a:r>
          </a:p>
          <a:p>
            <a:pPr>
              <a:buNone/>
            </a:pPr>
            <a:r>
              <a:rPr lang="en-US" altLang="ko-KR" sz="2800" b="1" dirty="0" smtClean="0"/>
              <a:t>A: </a:t>
            </a:r>
            <a:r>
              <a:rPr lang="en-US" altLang="ko-KR" sz="2800" b="1" dirty="0" smtClean="0"/>
              <a:t>Last week</a:t>
            </a:r>
            <a:endParaRPr lang="en-US" altLang="ko-KR" sz="2800" b="1" dirty="0" smtClean="0"/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573</Words>
  <Application>Microsoft Office PowerPoint</Application>
  <PresentationFormat>화면 슬라이드 쇼(4:3)</PresentationFormat>
  <Paragraphs>263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Pronunciation</vt:lpstr>
      <vt:lpstr>“What you did last week?”</vt:lpstr>
      <vt:lpstr>Pictures</vt:lpstr>
      <vt:lpstr>Pictures</vt:lpstr>
      <vt:lpstr>Don’t forget!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Jane Lee</dc:creator>
  <cp:lastModifiedBy>Jane Lee</cp:lastModifiedBy>
  <cp:revision>62</cp:revision>
  <dcterms:created xsi:type="dcterms:W3CDTF">2015-03-31T00:31:30Z</dcterms:created>
  <dcterms:modified xsi:type="dcterms:W3CDTF">2015-03-31T13:45:03Z</dcterms:modified>
</cp:coreProperties>
</file>