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6" r:id="rId5"/>
    <p:sldId id="270" r:id="rId6"/>
    <p:sldId id="264" r:id="rId7"/>
    <p:sldId id="265" r:id="rId8"/>
    <p:sldId id="261" r:id="rId9"/>
    <p:sldId id="269" r:id="rId10"/>
    <p:sldId id="260" r:id="rId11"/>
    <p:sldId id="262" r:id="rId12"/>
    <p:sldId id="267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1" clrIdx="0">
    <p:extLst>
      <p:ext uri="{19B8F6BF-5375-455C-9EA6-DF929625EA0E}">
        <p15:presenceInfo xmlns:p15="http://schemas.microsoft.com/office/powerpoint/2012/main" userId="WIN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0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82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95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17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46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28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0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58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58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6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A649-8E49-464B-99B2-3E03EC262142}" type="datetimeFigureOut">
              <a:rPr lang="ko-KR" altLang="en-US" smtClean="0"/>
              <a:t>2015-03-28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29E3-CE45-491F-BFDC-1B0D249E57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32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61162" y="583744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ko-KR" sz="5400" b="1" dirty="0"/>
              <a:t>Gamification</a:t>
            </a:r>
            <a:endParaRPr lang="ko-KR" altLang="en-US" sz="54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987430" y="2971344"/>
            <a:ext cx="3736932" cy="1655762"/>
          </a:xfrm>
        </p:spPr>
        <p:txBody>
          <a:bodyPr>
            <a:noAutofit/>
          </a:bodyPr>
          <a:lstStyle/>
          <a:p>
            <a:pPr algn="r"/>
            <a:endParaRPr lang="en-US" altLang="ko-KR" sz="2800" dirty="0" smtClean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r"/>
            <a:endParaRPr lang="en-US" altLang="ko-KR" sz="28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r"/>
            <a:endParaRPr lang="en-US" altLang="ko-KR" sz="28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l"/>
            <a:r>
              <a:rPr lang="en-US" altLang="ko-KR" sz="28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Pre-MBA Course </a:t>
            </a:r>
          </a:p>
          <a:p>
            <a:pPr algn="l"/>
            <a:r>
              <a:rPr lang="en-US" altLang="ko-KR" sz="2800" dirty="0" err="1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Hyunjoo</a:t>
            </a:r>
            <a:r>
              <a:rPr lang="en-US" altLang="ko-KR" sz="28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(Carol) Jo</a:t>
            </a:r>
            <a:endParaRPr lang="ko-KR" altLang="en-US" sz="28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97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4837" y="1788045"/>
            <a:ext cx="7762742" cy="4449003"/>
          </a:xfrm>
          <a:prstGeom prst="rect">
            <a:avLst/>
          </a:prstGeom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/>
              <a:t>The Promise of Gamification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578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ffectLst/>
              </a:rPr>
              <a:t>The Promise of Gamification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59" y="2418241"/>
            <a:ext cx="9305516" cy="358420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95718"/>
            <a:ext cx="482917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3406" y="277012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b="1" dirty="0"/>
              <a:t>Q&amp;A </a:t>
            </a:r>
            <a:r>
              <a:rPr lang="en-US" altLang="ko-KR" b="1" dirty="0" smtClean="0"/>
              <a:t>and </a:t>
            </a:r>
            <a:r>
              <a:rPr lang="en-US" altLang="ko-KR" b="1" dirty="0"/>
              <a:t>Discussions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0253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3880" y="390177"/>
            <a:ext cx="11185742" cy="12757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b="1" dirty="0"/>
              <a:t>Gamification = </a:t>
            </a:r>
            <a:r>
              <a:rPr lang="en-US" altLang="ko-KR" b="1" dirty="0" smtClean="0"/>
              <a:t>Game+~ </a:t>
            </a:r>
            <a:r>
              <a:rPr lang="en-US" altLang="ko-KR" b="1" dirty="0" err="1"/>
              <a:t>fy</a:t>
            </a:r>
            <a:r>
              <a:rPr lang="en-US" altLang="ko-KR" b="1" dirty="0"/>
              <a:t> = ~</a:t>
            </a:r>
            <a:r>
              <a:rPr lang="en-US" altLang="ko-KR" b="1" dirty="0" err="1"/>
              <a:t>fication</a:t>
            </a:r>
            <a:endParaRPr lang="ko-KR" altLang="en-US" b="1" dirty="0"/>
          </a:p>
        </p:txBody>
      </p:sp>
      <p:sp>
        <p:nvSpPr>
          <p:cNvPr id="5" name="직사각형 4"/>
          <p:cNvSpPr/>
          <p:nvPr/>
        </p:nvSpPr>
        <p:spPr>
          <a:xfrm>
            <a:off x="1478071" y="2494223"/>
            <a:ext cx="109226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effectLst/>
              </a:rPr>
              <a:t>Gamification</a:t>
            </a:r>
            <a:r>
              <a:rPr lang="en-US" altLang="ko-KR" sz="4000" dirty="0" smtClean="0">
                <a:effectLst/>
              </a:rPr>
              <a:t> is </a:t>
            </a:r>
          </a:p>
          <a:p>
            <a:r>
              <a:rPr lang="en-US" altLang="ko-KR" sz="4000" dirty="0" smtClean="0">
                <a:effectLst/>
              </a:rPr>
              <a:t>the use of game </a:t>
            </a:r>
            <a:r>
              <a:rPr lang="en-US" altLang="ko-KR" sz="4000" dirty="0" smtClean="0"/>
              <a:t>thinking </a:t>
            </a:r>
            <a:r>
              <a:rPr lang="en-US" altLang="ko-KR" sz="4000" dirty="0" smtClean="0">
                <a:effectLst/>
              </a:rPr>
              <a:t>and game mechanics in non-game contexts </a:t>
            </a:r>
          </a:p>
          <a:p>
            <a:r>
              <a:rPr lang="en-US" altLang="ko-KR" sz="4000" dirty="0" smtClean="0">
                <a:effectLst/>
              </a:rPr>
              <a:t>to engage users in solving problems </a:t>
            </a:r>
          </a:p>
          <a:p>
            <a:r>
              <a:rPr lang="en-US" altLang="ko-KR" sz="4000" dirty="0" smtClean="0">
                <a:effectLst/>
              </a:rPr>
              <a:t>and increase users' self contributions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062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57" y="925950"/>
            <a:ext cx="7455791" cy="4961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91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56" y="1565428"/>
            <a:ext cx="6860545" cy="4708714"/>
          </a:xfrm>
        </p:spPr>
      </p:pic>
    </p:spTree>
    <p:extLst>
      <p:ext uri="{BB962C8B-B14F-4D97-AF65-F5344CB8AC3E}">
        <p14:creationId xmlns:p14="http://schemas.microsoft.com/office/powerpoint/2010/main" val="78013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10640" y="227520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b="1" dirty="0"/>
              <a:t>Why Gamification in </a:t>
            </a:r>
            <a:r>
              <a:rPr lang="en-US" altLang="ko-KR" b="1" dirty="0" smtClean="0"/>
              <a:t>the Education</a:t>
            </a:r>
            <a:r>
              <a:rPr lang="en-US" altLang="ko-KR" b="1" dirty="0"/>
              <a:t>?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942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ffectLst/>
              </a:rPr>
              <a:t>Game Mechanics &amp; Thinking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>
                <a:effectLst/>
              </a:rPr>
              <a:t>Fast Feedback: Immediate feedback or response to actions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Transparency: Where everyone stands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Goals: Short- and long-term goals to achieve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Badges: Evidence of accomplishments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Leveling Up: Status within my community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192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75570" y="1938359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altLang="ko-KR" b="1" dirty="0" smtClean="0">
                <a:effectLst/>
              </a:rPr>
              <a:t>Onboarding: An engaging and compelling way to learn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Competition: How I’m doing compared to others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Collaboration: Accomplish a goal working with others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Community: A context for achievement</a:t>
            </a:r>
          </a:p>
          <a:p>
            <a:endParaRPr lang="en-US" altLang="ko-KR" b="1" dirty="0"/>
          </a:p>
          <a:p>
            <a:r>
              <a:rPr lang="en-US" altLang="ko-KR" b="1" dirty="0" smtClean="0">
                <a:effectLst/>
              </a:rPr>
              <a:t>Points: Tangible, measurable evidence of my accomplishments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b="1" dirty="0"/>
              <a:t>Game Mechanics &amp; Thinking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919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b="1" dirty="0"/>
              <a:t>Keywords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Achievement : </a:t>
            </a:r>
            <a:r>
              <a:rPr lang="en-US" altLang="ko-KR" dirty="0"/>
              <a:t>	</a:t>
            </a:r>
            <a:r>
              <a:rPr lang="en-US" altLang="ko-KR" dirty="0" smtClean="0"/>
              <a:t>Progress, Badge, Score</a:t>
            </a:r>
          </a:p>
          <a:p>
            <a:pPr marL="0" indent="0">
              <a:buNone/>
            </a:pPr>
            <a:endParaRPr lang="en-US" altLang="ko-KR" dirty="0" smtClean="0"/>
          </a:p>
          <a:p>
            <a:pPr algn="just"/>
            <a:r>
              <a:rPr lang="en-US" altLang="ko-KR" dirty="0" smtClean="0"/>
              <a:t>Competition :  Opponent, Pride</a:t>
            </a:r>
          </a:p>
          <a:p>
            <a:pPr algn="just"/>
            <a:endParaRPr lang="en-US" altLang="ko-KR" dirty="0"/>
          </a:p>
          <a:p>
            <a:pPr algn="just"/>
            <a:r>
              <a:rPr lang="en-US" altLang="ko-KR" dirty="0" smtClean="0"/>
              <a:t>Fun : Easy, Challenging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426" y="3657600"/>
            <a:ext cx="5216374" cy="251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4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b="1" dirty="0" smtClean="0"/>
              <a:t>How </a:t>
            </a:r>
            <a:r>
              <a:rPr lang="en-US" altLang="ko-KR" b="1" dirty="0" err="1" smtClean="0"/>
              <a:t>Gamifying</a:t>
            </a:r>
            <a:r>
              <a:rPr lang="en-US" altLang="ko-KR" b="1" dirty="0" smtClean="0"/>
              <a:t> Education?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126250"/>
            <a:ext cx="10515600" cy="4351338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Structure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Contents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35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149</Words>
  <Application>Microsoft Office PowerPoint</Application>
  <PresentationFormat>와이드스크린</PresentationFormat>
  <Paragraphs>47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Arial Unicode MS</vt:lpstr>
      <vt:lpstr>맑은 고딕</vt:lpstr>
      <vt:lpstr>Arial</vt:lpstr>
      <vt:lpstr>Office 테마</vt:lpstr>
      <vt:lpstr>Gamification</vt:lpstr>
      <vt:lpstr>Gamification = Game+~ fy = ~fication</vt:lpstr>
      <vt:lpstr>PowerPoint 프레젠테이션</vt:lpstr>
      <vt:lpstr>PowerPoint 프레젠테이션</vt:lpstr>
      <vt:lpstr>Why Gamification in the Education?</vt:lpstr>
      <vt:lpstr>Game Mechanics &amp; Thinking</vt:lpstr>
      <vt:lpstr>Game Mechanics &amp; Thinking</vt:lpstr>
      <vt:lpstr>Keywords</vt:lpstr>
      <vt:lpstr>How Gamifying Education?</vt:lpstr>
      <vt:lpstr>PowerPoint 프레젠테이션</vt:lpstr>
      <vt:lpstr>The Promise of Gamification</vt:lpstr>
      <vt:lpstr>Q&amp;A and Discussions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WIN7</dc:creator>
  <cp:lastModifiedBy>WIN7</cp:lastModifiedBy>
  <cp:revision>73</cp:revision>
  <dcterms:created xsi:type="dcterms:W3CDTF">2015-03-28T03:04:08Z</dcterms:created>
  <dcterms:modified xsi:type="dcterms:W3CDTF">2015-03-28T05:48:07Z</dcterms:modified>
</cp:coreProperties>
</file>