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7" r:id="rId6"/>
    <p:sldId id="264" r:id="rId7"/>
    <p:sldId id="258" r:id="rId8"/>
    <p:sldId id="265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53552-015C-45AB-9151-ECC18426E1D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5DB8D44-7E6C-41E5-AF13-BF29DD870C49}">
      <dgm:prSet phldrT="[텍스트]" custT="1"/>
      <dgm:spPr/>
      <dgm:t>
        <a:bodyPr/>
        <a:lstStyle/>
        <a:p>
          <a:pPr latinLnBrk="1"/>
          <a:r>
            <a:rPr lang="en-US" altLang="ko-KR" sz="1800" dirty="0" smtClean="0"/>
            <a:t>Job Interview</a:t>
          </a:r>
          <a:endParaRPr lang="ko-KR" altLang="en-US" sz="1800" dirty="0"/>
        </a:p>
      </dgm:t>
    </dgm:pt>
    <dgm:pt modelId="{2EB11815-756A-486A-9E2B-C8662194C652}" type="parTrans" cxnId="{A955EDDB-521F-46FE-88EE-DB0EFF334C7A}">
      <dgm:prSet/>
      <dgm:spPr/>
      <dgm:t>
        <a:bodyPr/>
        <a:lstStyle/>
        <a:p>
          <a:pPr latinLnBrk="1"/>
          <a:endParaRPr lang="ko-KR" altLang="en-US"/>
        </a:p>
      </dgm:t>
    </dgm:pt>
    <dgm:pt modelId="{A407DA4D-7608-41CB-A4F2-A2F4A3EB4D26}" type="sibTrans" cxnId="{A955EDDB-521F-46FE-88EE-DB0EFF334C7A}">
      <dgm:prSet/>
      <dgm:spPr/>
      <dgm:t>
        <a:bodyPr/>
        <a:lstStyle/>
        <a:p>
          <a:pPr latinLnBrk="1"/>
          <a:r>
            <a:rPr lang="en-US" altLang="ko-KR" dirty="0" smtClean="0"/>
            <a:t>English</a:t>
          </a:r>
        </a:p>
        <a:p>
          <a:pPr latinLnBrk="1"/>
          <a:r>
            <a:rPr lang="en-US" altLang="ko-KR" dirty="0" smtClean="0"/>
            <a:t>Speaking</a:t>
          </a:r>
          <a:endParaRPr lang="ko-KR" altLang="en-US" dirty="0"/>
        </a:p>
      </dgm:t>
    </dgm:pt>
    <dgm:pt modelId="{43BC6580-E415-4BE9-B212-1CF1EA667DAC}">
      <dgm:prSet phldrT="[텍스트]" custT="1"/>
      <dgm:spPr/>
      <dgm:t>
        <a:bodyPr/>
        <a:lstStyle/>
        <a:p>
          <a:pPr latinLnBrk="1"/>
          <a:r>
            <a:rPr lang="en-US" altLang="ko-KR" sz="2800" dirty="0" smtClean="0"/>
            <a:t>Fast Feedback</a:t>
          </a:r>
          <a:endParaRPr lang="ko-KR" altLang="en-US" sz="2800" dirty="0"/>
        </a:p>
      </dgm:t>
    </dgm:pt>
    <dgm:pt modelId="{C358ABDD-EFBF-4CDB-9FDA-C2A257663FB1}" type="parTrans" cxnId="{BF49721E-284C-4062-BE29-619A667720DE}">
      <dgm:prSet/>
      <dgm:spPr/>
      <dgm:t>
        <a:bodyPr/>
        <a:lstStyle/>
        <a:p>
          <a:pPr latinLnBrk="1"/>
          <a:endParaRPr lang="ko-KR" altLang="en-US"/>
        </a:p>
      </dgm:t>
    </dgm:pt>
    <dgm:pt modelId="{2F7A14FB-7F6C-4A72-A088-1BFDD0458229}" type="sibTrans" cxnId="{BF49721E-284C-4062-BE29-619A667720DE}">
      <dgm:prSet/>
      <dgm:spPr/>
      <dgm:t>
        <a:bodyPr/>
        <a:lstStyle/>
        <a:p>
          <a:pPr latinLnBrk="1"/>
          <a:endParaRPr lang="ko-KR" altLang="en-US"/>
        </a:p>
      </dgm:t>
    </dgm:pt>
    <dgm:pt modelId="{4DB297AD-2187-4077-B5D8-D71013B239E8}">
      <dgm:prSet phldrT="[텍스트]" custT="1"/>
      <dgm:spPr/>
      <dgm:t>
        <a:bodyPr/>
        <a:lstStyle/>
        <a:p>
          <a:pPr latinLnBrk="1"/>
          <a:r>
            <a:rPr lang="en-US" altLang="ko-KR" sz="1800" dirty="0" smtClean="0"/>
            <a:t>Exposure</a:t>
          </a:r>
          <a:endParaRPr lang="ko-KR" altLang="en-US" sz="1800" dirty="0"/>
        </a:p>
      </dgm:t>
    </dgm:pt>
    <dgm:pt modelId="{F255A340-066F-4517-8F84-0BDBC2B5162E}" type="parTrans" cxnId="{F3209A4E-4F74-4BD3-9C74-5FCBAAF3383E}">
      <dgm:prSet/>
      <dgm:spPr/>
      <dgm:t>
        <a:bodyPr/>
        <a:lstStyle/>
        <a:p>
          <a:pPr latinLnBrk="1"/>
          <a:endParaRPr lang="ko-KR" altLang="en-US"/>
        </a:p>
      </dgm:t>
    </dgm:pt>
    <dgm:pt modelId="{6F9BA1AD-4969-41D7-AB31-4EED05137835}" type="sibTrans" cxnId="{F3209A4E-4F74-4BD3-9C74-5FCBAAF3383E}">
      <dgm:prSet/>
      <dgm:spPr/>
      <dgm:t>
        <a:bodyPr/>
        <a:lstStyle/>
        <a:p>
          <a:pPr latinLnBrk="1"/>
          <a:r>
            <a:rPr lang="en-US" altLang="ko-KR" dirty="0" smtClean="0"/>
            <a:t>Confidence</a:t>
          </a:r>
          <a:endParaRPr lang="ko-KR" altLang="en-US" dirty="0"/>
        </a:p>
      </dgm:t>
    </dgm:pt>
    <dgm:pt modelId="{CF804B04-9FEE-4205-B3AA-46913CE333BD}">
      <dgm:prSet phldrT="[텍스트]" custT="1"/>
      <dgm:spPr/>
      <dgm:t>
        <a:bodyPr/>
        <a:lstStyle/>
        <a:p>
          <a:pPr latinLnBrk="1"/>
          <a:r>
            <a:rPr lang="en-US" altLang="ko-KR" sz="2800" dirty="0" smtClean="0"/>
            <a:t>Levelling Up</a:t>
          </a:r>
          <a:endParaRPr lang="ko-KR" altLang="en-US" sz="2800" dirty="0"/>
        </a:p>
      </dgm:t>
    </dgm:pt>
    <dgm:pt modelId="{E80915D8-586C-429B-A2B1-194B17BBB63D}" type="parTrans" cxnId="{5B65023C-705E-4D0C-89B8-8FC172414D7D}">
      <dgm:prSet/>
      <dgm:spPr/>
      <dgm:t>
        <a:bodyPr/>
        <a:lstStyle/>
        <a:p>
          <a:pPr latinLnBrk="1"/>
          <a:endParaRPr lang="ko-KR" altLang="en-US"/>
        </a:p>
      </dgm:t>
    </dgm:pt>
    <dgm:pt modelId="{9BA8BF5F-DE7F-4A5A-BF83-232DEFF79F57}" type="sibTrans" cxnId="{5B65023C-705E-4D0C-89B8-8FC172414D7D}">
      <dgm:prSet/>
      <dgm:spPr/>
      <dgm:t>
        <a:bodyPr/>
        <a:lstStyle/>
        <a:p>
          <a:pPr latinLnBrk="1"/>
          <a:endParaRPr lang="ko-KR" altLang="en-US"/>
        </a:p>
      </dgm:t>
    </dgm:pt>
    <dgm:pt modelId="{3BF28063-D729-44EE-8E00-CC8347CF525D}">
      <dgm:prSet phldrT="[텍스트]" custT="1"/>
      <dgm:spPr/>
      <dgm:t>
        <a:bodyPr/>
        <a:lstStyle/>
        <a:p>
          <a:pPr latinLnBrk="1"/>
          <a:r>
            <a:rPr lang="en-US" altLang="ko-KR" sz="1400" dirty="0" smtClean="0"/>
            <a:t>Measureable</a:t>
          </a:r>
          <a:endParaRPr lang="ko-KR" altLang="en-US" sz="1400" dirty="0"/>
        </a:p>
      </dgm:t>
    </dgm:pt>
    <dgm:pt modelId="{77A7A580-62BB-4AD4-BE7E-717D4D64DBB6}" type="parTrans" cxnId="{659B7D06-8D5A-4134-BA34-383D03F081BC}">
      <dgm:prSet/>
      <dgm:spPr/>
      <dgm:t>
        <a:bodyPr/>
        <a:lstStyle/>
        <a:p>
          <a:pPr latinLnBrk="1"/>
          <a:endParaRPr lang="ko-KR" altLang="en-US"/>
        </a:p>
      </dgm:t>
    </dgm:pt>
    <dgm:pt modelId="{24B6F8F4-FC47-4071-9F72-B57FAAC0FF34}" type="sibTrans" cxnId="{659B7D06-8D5A-4134-BA34-383D03F081BC}">
      <dgm:prSet custT="1"/>
      <dgm:spPr/>
      <dgm:t>
        <a:bodyPr/>
        <a:lstStyle/>
        <a:p>
          <a:pPr latinLnBrk="1"/>
          <a:r>
            <a:rPr lang="en-US" altLang="ko-KR" sz="1600" dirty="0" smtClean="0"/>
            <a:t>Gamification</a:t>
          </a:r>
          <a:endParaRPr lang="ko-KR" altLang="en-US" sz="1600" dirty="0"/>
        </a:p>
      </dgm:t>
    </dgm:pt>
    <dgm:pt modelId="{9F824B08-5480-4CAD-8D05-CDB52D84C379}">
      <dgm:prSet phldrT="[텍스트]" custT="1"/>
      <dgm:spPr/>
      <dgm:t>
        <a:bodyPr/>
        <a:lstStyle/>
        <a:p>
          <a:pPr latinLnBrk="1"/>
          <a:r>
            <a:rPr lang="en-US" altLang="ko-KR" sz="2800" dirty="0" smtClean="0"/>
            <a:t>Points Badges</a:t>
          </a:r>
          <a:endParaRPr lang="ko-KR" altLang="en-US" sz="2800" dirty="0"/>
        </a:p>
      </dgm:t>
    </dgm:pt>
    <dgm:pt modelId="{5F8DC57D-971C-41E0-87CC-1E278F00DD9F}" type="parTrans" cxnId="{4502AF98-E0A0-448B-91CE-CA598BC0BF04}">
      <dgm:prSet/>
      <dgm:spPr/>
      <dgm:t>
        <a:bodyPr/>
        <a:lstStyle/>
        <a:p>
          <a:pPr latinLnBrk="1"/>
          <a:endParaRPr lang="ko-KR" altLang="en-US"/>
        </a:p>
      </dgm:t>
    </dgm:pt>
    <dgm:pt modelId="{47C73318-50D4-4692-A0FA-CDE6F7CE4C53}" type="sibTrans" cxnId="{4502AF98-E0A0-448B-91CE-CA598BC0BF04}">
      <dgm:prSet/>
      <dgm:spPr/>
      <dgm:t>
        <a:bodyPr/>
        <a:lstStyle/>
        <a:p>
          <a:pPr latinLnBrk="1"/>
          <a:endParaRPr lang="ko-KR" altLang="en-US"/>
        </a:p>
      </dgm:t>
    </dgm:pt>
    <dgm:pt modelId="{BC9F1BDD-D187-4009-86DF-71D2F88D09AD}" type="pres">
      <dgm:prSet presAssocID="{64E53552-015C-45AB-9151-ECC18426E1DF}" presName="Name0" presStyleCnt="0">
        <dgm:presLayoutVars>
          <dgm:chMax/>
          <dgm:chPref/>
          <dgm:dir/>
          <dgm:animLvl val="lvl"/>
        </dgm:presLayoutVars>
      </dgm:prSet>
      <dgm:spPr/>
    </dgm:pt>
    <dgm:pt modelId="{9C3FA816-5480-4C12-92E8-7E0D3A343425}" type="pres">
      <dgm:prSet presAssocID="{95DB8D44-7E6C-41E5-AF13-BF29DD870C49}" presName="composite" presStyleCnt="0"/>
      <dgm:spPr/>
    </dgm:pt>
    <dgm:pt modelId="{376E38B3-A87D-4904-A696-23D4D6099A4E}" type="pres">
      <dgm:prSet presAssocID="{95DB8D44-7E6C-41E5-AF13-BF29DD870C49}" presName="Parent1" presStyleLbl="node1" presStyleIdx="0" presStyleCnt="6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32BB9D3-6B30-423A-B90D-03AA6442EA01}" type="pres">
      <dgm:prSet presAssocID="{95DB8D44-7E6C-41E5-AF13-BF29DD870C4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989F6E-2C68-45D1-93BC-07F8BB2148B9}" type="pres">
      <dgm:prSet presAssocID="{95DB8D44-7E6C-41E5-AF13-BF29DD870C49}" presName="BalanceSpacing" presStyleCnt="0"/>
      <dgm:spPr/>
    </dgm:pt>
    <dgm:pt modelId="{AB7121FC-5A6B-4014-9EFB-1EEF3D2768C9}" type="pres">
      <dgm:prSet presAssocID="{95DB8D44-7E6C-41E5-AF13-BF29DD870C49}" presName="BalanceSpacing1" presStyleCnt="0"/>
      <dgm:spPr/>
    </dgm:pt>
    <dgm:pt modelId="{86A854F4-687F-4CFB-AAF0-A911B7BD6D92}" type="pres">
      <dgm:prSet presAssocID="{A407DA4D-7608-41CB-A4F2-A2F4A3EB4D26}" presName="Accent1Text" presStyleLbl="node1" presStyleIdx="1" presStyleCnt="6" custLinFactNeighborY="-777"/>
      <dgm:spPr/>
      <dgm:t>
        <a:bodyPr/>
        <a:lstStyle/>
        <a:p>
          <a:pPr latinLnBrk="1"/>
          <a:endParaRPr lang="ko-KR" altLang="en-US"/>
        </a:p>
      </dgm:t>
    </dgm:pt>
    <dgm:pt modelId="{4D8F0AE1-E19F-4B85-B704-6749AD2E27B4}" type="pres">
      <dgm:prSet presAssocID="{A407DA4D-7608-41CB-A4F2-A2F4A3EB4D26}" presName="spaceBetweenRectangles" presStyleCnt="0"/>
      <dgm:spPr/>
    </dgm:pt>
    <dgm:pt modelId="{52539DBF-DBFB-4770-8173-BDDCAD6756E7}" type="pres">
      <dgm:prSet presAssocID="{4DB297AD-2187-4077-B5D8-D71013B239E8}" presName="composite" presStyleCnt="0"/>
      <dgm:spPr/>
    </dgm:pt>
    <dgm:pt modelId="{586CA3AB-85E3-42A5-BA4F-5F11CB6318C8}" type="pres">
      <dgm:prSet presAssocID="{4DB297AD-2187-4077-B5D8-D71013B239E8}" presName="Parent1" presStyleLbl="node1" presStyleIdx="2" presStyleCnt="6" custLinFactNeighborY="1915">
        <dgm:presLayoutVars>
          <dgm:chMax val="1"/>
          <dgm:chPref val="1"/>
          <dgm:bulletEnabled val="1"/>
        </dgm:presLayoutVars>
      </dgm:prSet>
      <dgm:spPr/>
    </dgm:pt>
    <dgm:pt modelId="{A0F57CCC-2FE6-451B-ADDD-4872F8CCAAED}" type="pres">
      <dgm:prSet presAssocID="{4DB297AD-2187-4077-B5D8-D71013B239E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4DEDB3-BA12-4525-B5FE-F1C9F231D067}" type="pres">
      <dgm:prSet presAssocID="{4DB297AD-2187-4077-B5D8-D71013B239E8}" presName="BalanceSpacing" presStyleCnt="0"/>
      <dgm:spPr/>
    </dgm:pt>
    <dgm:pt modelId="{7B2F63B8-709E-401B-8CD1-166528A96D6E}" type="pres">
      <dgm:prSet presAssocID="{4DB297AD-2187-4077-B5D8-D71013B239E8}" presName="BalanceSpacing1" presStyleCnt="0"/>
      <dgm:spPr/>
    </dgm:pt>
    <dgm:pt modelId="{7385CD46-3E12-4D01-8C76-115BF4A00BFA}" type="pres">
      <dgm:prSet presAssocID="{6F9BA1AD-4969-41D7-AB31-4EED05137835}" presName="Accent1Text" presStyleLbl="node1" presStyleIdx="3" presStyleCnt="6"/>
      <dgm:spPr/>
    </dgm:pt>
    <dgm:pt modelId="{5AE4B0C4-0F3D-440D-8B7C-1D729E8B1260}" type="pres">
      <dgm:prSet presAssocID="{6F9BA1AD-4969-41D7-AB31-4EED05137835}" presName="spaceBetweenRectangles" presStyleCnt="0"/>
      <dgm:spPr/>
    </dgm:pt>
    <dgm:pt modelId="{493A3316-DBE4-4B52-87A1-9DB60F24CFE4}" type="pres">
      <dgm:prSet presAssocID="{3BF28063-D729-44EE-8E00-CC8347CF525D}" presName="composite" presStyleCnt="0"/>
      <dgm:spPr/>
    </dgm:pt>
    <dgm:pt modelId="{A68C604C-BC71-4EE4-99B0-DB9CAE9535D9}" type="pres">
      <dgm:prSet presAssocID="{3BF28063-D729-44EE-8E00-CC8347CF525D}" presName="Parent1" presStyleLbl="node1" presStyleIdx="4" presStyleCnt="6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FA52D45-B9CD-4ACA-AFC8-344D11E70AE5}" type="pres">
      <dgm:prSet presAssocID="{3BF28063-D729-44EE-8E00-CC8347CF525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7A0F8EE-72D1-4BAD-9C58-686D83AB2E43}" type="pres">
      <dgm:prSet presAssocID="{3BF28063-D729-44EE-8E00-CC8347CF525D}" presName="BalanceSpacing" presStyleCnt="0"/>
      <dgm:spPr/>
    </dgm:pt>
    <dgm:pt modelId="{B6DD77B9-E890-4496-9DE8-0E7AE7079BDA}" type="pres">
      <dgm:prSet presAssocID="{3BF28063-D729-44EE-8E00-CC8347CF525D}" presName="BalanceSpacing1" presStyleCnt="0"/>
      <dgm:spPr/>
    </dgm:pt>
    <dgm:pt modelId="{DCC8416B-02FB-42A5-9E8A-F296CD69E0C3}" type="pres">
      <dgm:prSet presAssocID="{24B6F8F4-FC47-4071-9F72-B57FAAC0FF34}" presName="Accent1Text" presStyleLbl="node1" presStyleIdx="5" presStyleCnt="6"/>
      <dgm:spPr/>
      <dgm:t>
        <a:bodyPr/>
        <a:lstStyle/>
        <a:p>
          <a:pPr latinLnBrk="1"/>
          <a:endParaRPr lang="ko-KR" altLang="en-US"/>
        </a:p>
      </dgm:t>
    </dgm:pt>
  </dgm:ptLst>
  <dgm:cxnLst>
    <dgm:cxn modelId="{B4DC94D9-81A1-4979-A159-A30899F9F4A4}" type="presOf" srcId="{24B6F8F4-FC47-4071-9F72-B57FAAC0FF34}" destId="{DCC8416B-02FB-42A5-9E8A-F296CD69E0C3}" srcOrd="0" destOrd="0" presId="urn:microsoft.com/office/officeart/2008/layout/AlternatingHexagons"/>
    <dgm:cxn modelId="{56BE98C3-D468-47E1-8A36-3381EB7B6213}" type="presOf" srcId="{CF804B04-9FEE-4205-B3AA-46913CE333BD}" destId="{A0F57CCC-2FE6-451B-ADDD-4872F8CCAAED}" srcOrd="0" destOrd="0" presId="urn:microsoft.com/office/officeart/2008/layout/AlternatingHexagons"/>
    <dgm:cxn modelId="{F3209A4E-4F74-4BD3-9C74-5FCBAAF3383E}" srcId="{64E53552-015C-45AB-9151-ECC18426E1DF}" destId="{4DB297AD-2187-4077-B5D8-D71013B239E8}" srcOrd="1" destOrd="0" parTransId="{F255A340-066F-4517-8F84-0BDBC2B5162E}" sibTransId="{6F9BA1AD-4969-41D7-AB31-4EED05137835}"/>
    <dgm:cxn modelId="{A955EDDB-521F-46FE-88EE-DB0EFF334C7A}" srcId="{64E53552-015C-45AB-9151-ECC18426E1DF}" destId="{95DB8D44-7E6C-41E5-AF13-BF29DD870C49}" srcOrd="0" destOrd="0" parTransId="{2EB11815-756A-486A-9E2B-C8662194C652}" sibTransId="{A407DA4D-7608-41CB-A4F2-A2F4A3EB4D26}"/>
    <dgm:cxn modelId="{E33AFD9E-6C40-455B-A7EE-D34BF5B46C57}" type="presOf" srcId="{4DB297AD-2187-4077-B5D8-D71013B239E8}" destId="{586CA3AB-85E3-42A5-BA4F-5F11CB6318C8}" srcOrd="0" destOrd="0" presId="urn:microsoft.com/office/officeart/2008/layout/AlternatingHexagons"/>
    <dgm:cxn modelId="{CF9595CB-12A6-4A74-9B3B-8C4EC47FE7D0}" type="presOf" srcId="{95DB8D44-7E6C-41E5-AF13-BF29DD870C49}" destId="{376E38B3-A87D-4904-A696-23D4D6099A4E}" srcOrd="0" destOrd="0" presId="urn:microsoft.com/office/officeart/2008/layout/AlternatingHexagons"/>
    <dgm:cxn modelId="{2D2D9601-DFC8-44E3-B914-14D3465AC7CE}" type="presOf" srcId="{9F824B08-5480-4CAD-8D05-CDB52D84C379}" destId="{FFA52D45-B9CD-4ACA-AFC8-344D11E70AE5}" srcOrd="0" destOrd="0" presId="urn:microsoft.com/office/officeart/2008/layout/AlternatingHexagons"/>
    <dgm:cxn modelId="{AB5231C0-222C-48B3-9DCB-70AF2DA4DF74}" type="presOf" srcId="{A407DA4D-7608-41CB-A4F2-A2F4A3EB4D26}" destId="{86A854F4-687F-4CFB-AAF0-A911B7BD6D92}" srcOrd="0" destOrd="0" presId="urn:microsoft.com/office/officeart/2008/layout/AlternatingHexagons"/>
    <dgm:cxn modelId="{4502AF98-E0A0-448B-91CE-CA598BC0BF04}" srcId="{3BF28063-D729-44EE-8E00-CC8347CF525D}" destId="{9F824B08-5480-4CAD-8D05-CDB52D84C379}" srcOrd="0" destOrd="0" parTransId="{5F8DC57D-971C-41E0-87CC-1E278F00DD9F}" sibTransId="{47C73318-50D4-4692-A0FA-CDE6F7CE4C53}"/>
    <dgm:cxn modelId="{BF49721E-284C-4062-BE29-619A667720DE}" srcId="{95DB8D44-7E6C-41E5-AF13-BF29DD870C49}" destId="{43BC6580-E415-4BE9-B212-1CF1EA667DAC}" srcOrd="0" destOrd="0" parTransId="{C358ABDD-EFBF-4CDB-9FDA-C2A257663FB1}" sibTransId="{2F7A14FB-7F6C-4A72-A088-1BFDD0458229}"/>
    <dgm:cxn modelId="{8CBB87BA-1524-46D0-9587-F3E3C40AD113}" type="presOf" srcId="{43BC6580-E415-4BE9-B212-1CF1EA667DAC}" destId="{A32BB9D3-6B30-423A-B90D-03AA6442EA01}" srcOrd="0" destOrd="0" presId="urn:microsoft.com/office/officeart/2008/layout/AlternatingHexagons"/>
    <dgm:cxn modelId="{5B65023C-705E-4D0C-89B8-8FC172414D7D}" srcId="{4DB297AD-2187-4077-B5D8-D71013B239E8}" destId="{CF804B04-9FEE-4205-B3AA-46913CE333BD}" srcOrd="0" destOrd="0" parTransId="{E80915D8-586C-429B-A2B1-194B17BBB63D}" sibTransId="{9BA8BF5F-DE7F-4A5A-BF83-232DEFF79F57}"/>
    <dgm:cxn modelId="{EBF87259-8218-458B-8403-DA04D2C425E4}" type="presOf" srcId="{64E53552-015C-45AB-9151-ECC18426E1DF}" destId="{BC9F1BDD-D187-4009-86DF-71D2F88D09AD}" srcOrd="0" destOrd="0" presId="urn:microsoft.com/office/officeart/2008/layout/AlternatingHexagons"/>
    <dgm:cxn modelId="{8B644367-BC10-49FD-9B8B-0C3B55CBB400}" type="presOf" srcId="{6F9BA1AD-4969-41D7-AB31-4EED05137835}" destId="{7385CD46-3E12-4D01-8C76-115BF4A00BFA}" srcOrd="0" destOrd="0" presId="urn:microsoft.com/office/officeart/2008/layout/AlternatingHexagons"/>
    <dgm:cxn modelId="{659B7D06-8D5A-4134-BA34-383D03F081BC}" srcId="{64E53552-015C-45AB-9151-ECC18426E1DF}" destId="{3BF28063-D729-44EE-8E00-CC8347CF525D}" srcOrd="2" destOrd="0" parTransId="{77A7A580-62BB-4AD4-BE7E-717D4D64DBB6}" sibTransId="{24B6F8F4-FC47-4071-9F72-B57FAAC0FF34}"/>
    <dgm:cxn modelId="{CDC00825-41DF-469D-B56C-5744A38002F0}" type="presOf" srcId="{3BF28063-D729-44EE-8E00-CC8347CF525D}" destId="{A68C604C-BC71-4EE4-99B0-DB9CAE9535D9}" srcOrd="0" destOrd="0" presId="urn:microsoft.com/office/officeart/2008/layout/AlternatingHexagons"/>
    <dgm:cxn modelId="{8FAAC632-7244-4ECF-BB53-384F0C17B802}" type="presParOf" srcId="{BC9F1BDD-D187-4009-86DF-71D2F88D09AD}" destId="{9C3FA816-5480-4C12-92E8-7E0D3A343425}" srcOrd="0" destOrd="0" presId="urn:microsoft.com/office/officeart/2008/layout/AlternatingHexagons"/>
    <dgm:cxn modelId="{ED07EFAA-3B05-487C-9417-D301FCA106AE}" type="presParOf" srcId="{9C3FA816-5480-4C12-92E8-7E0D3A343425}" destId="{376E38B3-A87D-4904-A696-23D4D6099A4E}" srcOrd="0" destOrd="0" presId="urn:microsoft.com/office/officeart/2008/layout/AlternatingHexagons"/>
    <dgm:cxn modelId="{B4F4B829-F5DA-4D28-AED5-2F3212C1B664}" type="presParOf" srcId="{9C3FA816-5480-4C12-92E8-7E0D3A343425}" destId="{A32BB9D3-6B30-423A-B90D-03AA6442EA01}" srcOrd="1" destOrd="0" presId="urn:microsoft.com/office/officeart/2008/layout/AlternatingHexagons"/>
    <dgm:cxn modelId="{494021F1-3119-4917-8571-DDD07CAE1130}" type="presParOf" srcId="{9C3FA816-5480-4C12-92E8-7E0D3A343425}" destId="{F1989F6E-2C68-45D1-93BC-07F8BB2148B9}" srcOrd="2" destOrd="0" presId="urn:microsoft.com/office/officeart/2008/layout/AlternatingHexagons"/>
    <dgm:cxn modelId="{BF7EA053-DD23-47CC-8AD4-0BD20FA3FA34}" type="presParOf" srcId="{9C3FA816-5480-4C12-92E8-7E0D3A343425}" destId="{AB7121FC-5A6B-4014-9EFB-1EEF3D2768C9}" srcOrd="3" destOrd="0" presId="urn:microsoft.com/office/officeart/2008/layout/AlternatingHexagons"/>
    <dgm:cxn modelId="{23FE1E26-42E8-4053-AD4E-BCE4E91F0588}" type="presParOf" srcId="{9C3FA816-5480-4C12-92E8-7E0D3A343425}" destId="{86A854F4-687F-4CFB-AAF0-A911B7BD6D92}" srcOrd="4" destOrd="0" presId="urn:microsoft.com/office/officeart/2008/layout/AlternatingHexagons"/>
    <dgm:cxn modelId="{4035A5D2-1E36-4A12-9380-E115F60E24E5}" type="presParOf" srcId="{BC9F1BDD-D187-4009-86DF-71D2F88D09AD}" destId="{4D8F0AE1-E19F-4B85-B704-6749AD2E27B4}" srcOrd="1" destOrd="0" presId="urn:microsoft.com/office/officeart/2008/layout/AlternatingHexagons"/>
    <dgm:cxn modelId="{B3F1794E-53E3-451F-BF25-5FC1F71B072B}" type="presParOf" srcId="{BC9F1BDD-D187-4009-86DF-71D2F88D09AD}" destId="{52539DBF-DBFB-4770-8173-BDDCAD6756E7}" srcOrd="2" destOrd="0" presId="urn:microsoft.com/office/officeart/2008/layout/AlternatingHexagons"/>
    <dgm:cxn modelId="{996EC1C5-BD42-49A6-8D30-067901D8D6DD}" type="presParOf" srcId="{52539DBF-DBFB-4770-8173-BDDCAD6756E7}" destId="{586CA3AB-85E3-42A5-BA4F-5F11CB6318C8}" srcOrd="0" destOrd="0" presId="urn:microsoft.com/office/officeart/2008/layout/AlternatingHexagons"/>
    <dgm:cxn modelId="{62564A0C-6909-4C83-BC7E-2D637C7439BD}" type="presParOf" srcId="{52539DBF-DBFB-4770-8173-BDDCAD6756E7}" destId="{A0F57CCC-2FE6-451B-ADDD-4872F8CCAAED}" srcOrd="1" destOrd="0" presId="urn:microsoft.com/office/officeart/2008/layout/AlternatingHexagons"/>
    <dgm:cxn modelId="{804827D7-881E-4CD6-B215-74F4A3E47F0D}" type="presParOf" srcId="{52539DBF-DBFB-4770-8173-BDDCAD6756E7}" destId="{684DEDB3-BA12-4525-B5FE-F1C9F231D067}" srcOrd="2" destOrd="0" presId="urn:microsoft.com/office/officeart/2008/layout/AlternatingHexagons"/>
    <dgm:cxn modelId="{624906AA-4099-46DD-B474-5F686E40CD13}" type="presParOf" srcId="{52539DBF-DBFB-4770-8173-BDDCAD6756E7}" destId="{7B2F63B8-709E-401B-8CD1-166528A96D6E}" srcOrd="3" destOrd="0" presId="urn:microsoft.com/office/officeart/2008/layout/AlternatingHexagons"/>
    <dgm:cxn modelId="{8C83FC7C-C210-4EF1-A280-FA585713D328}" type="presParOf" srcId="{52539DBF-DBFB-4770-8173-BDDCAD6756E7}" destId="{7385CD46-3E12-4D01-8C76-115BF4A00BFA}" srcOrd="4" destOrd="0" presId="urn:microsoft.com/office/officeart/2008/layout/AlternatingHexagons"/>
    <dgm:cxn modelId="{70FCB4DE-278C-4661-B436-7674E8275127}" type="presParOf" srcId="{BC9F1BDD-D187-4009-86DF-71D2F88D09AD}" destId="{5AE4B0C4-0F3D-440D-8B7C-1D729E8B1260}" srcOrd="3" destOrd="0" presId="urn:microsoft.com/office/officeart/2008/layout/AlternatingHexagons"/>
    <dgm:cxn modelId="{2FCF5015-A568-40D5-9C6B-5B17936B4AEC}" type="presParOf" srcId="{BC9F1BDD-D187-4009-86DF-71D2F88D09AD}" destId="{493A3316-DBE4-4B52-87A1-9DB60F24CFE4}" srcOrd="4" destOrd="0" presId="urn:microsoft.com/office/officeart/2008/layout/AlternatingHexagons"/>
    <dgm:cxn modelId="{61EC2DD1-F442-4450-8918-465A6FEE03DB}" type="presParOf" srcId="{493A3316-DBE4-4B52-87A1-9DB60F24CFE4}" destId="{A68C604C-BC71-4EE4-99B0-DB9CAE9535D9}" srcOrd="0" destOrd="0" presId="urn:microsoft.com/office/officeart/2008/layout/AlternatingHexagons"/>
    <dgm:cxn modelId="{5DE1F149-BF34-42CD-A398-1D43C4447997}" type="presParOf" srcId="{493A3316-DBE4-4B52-87A1-9DB60F24CFE4}" destId="{FFA52D45-B9CD-4ACA-AFC8-344D11E70AE5}" srcOrd="1" destOrd="0" presId="urn:microsoft.com/office/officeart/2008/layout/AlternatingHexagons"/>
    <dgm:cxn modelId="{7DC96A4B-88C1-47A5-99A1-53501D0035D8}" type="presParOf" srcId="{493A3316-DBE4-4B52-87A1-9DB60F24CFE4}" destId="{47A0F8EE-72D1-4BAD-9C58-686D83AB2E43}" srcOrd="2" destOrd="0" presId="urn:microsoft.com/office/officeart/2008/layout/AlternatingHexagons"/>
    <dgm:cxn modelId="{076622C4-6C68-4EF3-98EA-EE884D1DAB37}" type="presParOf" srcId="{493A3316-DBE4-4B52-87A1-9DB60F24CFE4}" destId="{B6DD77B9-E890-4496-9DE8-0E7AE7079BDA}" srcOrd="3" destOrd="0" presId="urn:microsoft.com/office/officeart/2008/layout/AlternatingHexagons"/>
    <dgm:cxn modelId="{6A235341-862F-455E-BDB4-830C38C21118}" type="presParOf" srcId="{493A3316-DBE4-4B52-87A1-9DB60F24CFE4}" destId="{DCC8416B-02FB-42A5-9E8A-F296CD69E0C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178496-00A0-4C2B-A598-907C7673FFF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963C9B6-7CC1-4A3F-8E12-0F10245C5AF2}">
      <dgm:prSet phldrT="[텍스트]"/>
      <dgm:spPr/>
      <dgm:t>
        <a:bodyPr/>
        <a:lstStyle/>
        <a:p>
          <a:pPr latinLnBrk="1"/>
          <a:r>
            <a:rPr lang="en-US" altLang="ko-KR" dirty="0" smtClean="0"/>
            <a:t>Scope</a:t>
          </a:r>
        </a:p>
        <a:p>
          <a:pPr latinLnBrk="1"/>
          <a:r>
            <a:rPr lang="en-US" altLang="ko-KR" dirty="0" smtClean="0"/>
            <a:t>Target</a:t>
          </a:r>
        </a:p>
      </dgm:t>
    </dgm:pt>
    <dgm:pt modelId="{C49CEA1E-75A1-4E18-B94C-5D2F8E045A03}" type="parTrans" cxnId="{4711A4C2-8B6E-4B2A-BBCB-62AC708A082F}">
      <dgm:prSet/>
      <dgm:spPr/>
      <dgm:t>
        <a:bodyPr/>
        <a:lstStyle/>
        <a:p>
          <a:pPr latinLnBrk="1"/>
          <a:endParaRPr lang="ko-KR" altLang="en-US"/>
        </a:p>
      </dgm:t>
    </dgm:pt>
    <dgm:pt modelId="{186D866A-3DBB-4026-918B-5FB41BC1F6EB}" type="sibTrans" cxnId="{4711A4C2-8B6E-4B2A-BBCB-62AC708A082F}">
      <dgm:prSet/>
      <dgm:spPr/>
      <dgm:t>
        <a:bodyPr/>
        <a:lstStyle/>
        <a:p>
          <a:pPr latinLnBrk="1"/>
          <a:endParaRPr lang="ko-KR" altLang="en-US"/>
        </a:p>
      </dgm:t>
    </dgm:pt>
    <dgm:pt modelId="{38639A68-52B3-4A59-8F31-18D7E874A659}">
      <dgm:prSet phldrT="[텍스트]"/>
      <dgm:spPr/>
      <dgm:t>
        <a:bodyPr/>
        <a:lstStyle/>
        <a:p>
          <a:pPr latinLnBrk="1"/>
          <a:r>
            <a:rPr lang="en-US" altLang="ko-KR" dirty="0" smtClean="0"/>
            <a:t>Validation</a:t>
          </a:r>
        </a:p>
        <a:p>
          <a:pPr latinLnBrk="1"/>
          <a:endParaRPr lang="ko-KR" altLang="en-US" dirty="0"/>
        </a:p>
      </dgm:t>
    </dgm:pt>
    <dgm:pt modelId="{B372243F-D552-4205-8B4D-C59B91C6D71C}" type="parTrans" cxnId="{99F3B5EE-FED3-46B6-BFC3-8721D2C16ECD}">
      <dgm:prSet/>
      <dgm:spPr/>
      <dgm:t>
        <a:bodyPr/>
        <a:lstStyle/>
        <a:p>
          <a:pPr latinLnBrk="1"/>
          <a:endParaRPr lang="ko-KR" altLang="en-US"/>
        </a:p>
      </dgm:t>
    </dgm:pt>
    <dgm:pt modelId="{39DBEFD3-D5A2-4533-9996-2AE861A5A3FD}" type="sibTrans" cxnId="{99F3B5EE-FED3-46B6-BFC3-8721D2C16ECD}">
      <dgm:prSet/>
      <dgm:spPr/>
      <dgm:t>
        <a:bodyPr/>
        <a:lstStyle/>
        <a:p>
          <a:pPr latinLnBrk="1"/>
          <a:endParaRPr lang="ko-KR" altLang="en-US"/>
        </a:p>
      </dgm:t>
    </dgm:pt>
    <dgm:pt modelId="{E4901B22-A261-4247-881B-5A20A217DD02}">
      <dgm:prSet phldrT="[텍스트]"/>
      <dgm:spPr/>
      <dgm:t>
        <a:bodyPr/>
        <a:lstStyle/>
        <a:p>
          <a:pPr latinLnBrk="1"/>
          <a:r>
            <a:rPr lang="en-US" altLang="ko-KR" dirty="0" smtClean="0"/>
            <a:t>Monitor</a:t>
          </a:r>
        </a:p>
        <a:p>
          <a:pPr latinLnBrk="1"/>
          <a:r>
            <a:rPr lang="en-US" altLang="ko-KR" dirty="0" smtClean="0"/>
            <a:t>Control</a:t>
          </a:r>
          <a:endParaRPr lang="ko-KR" altLang="en-US" dirty="0"/>
        </a:p>
      </dgm:t>
    </dgm:pt>
    <dgm:pt modelId="{9D4A2B2C-4DC4-411E-9F1A-2C47AC058407}" type="parTrans" cxnId="{AB4A031C-7255-49F5-A8A2-97AE7DB9F1EA}">
      <dgm:prSet/>
      <dgm:spPr/>
      <dgm:t>
        <a:bodyPr/>
        <a:lstStyle/>
        <a:p>
          <a:pPr latinLnBrk="1"/>
          <a:endParaRPr lang="ko-KR" altLang="en-US"/>
        </a:p>
      </dgm:t>
    </dgm:pt>
    <dgm:pt modelId="{4CA03DB4-D19B-4D2F-BD16-457FDA478FD4}" type="sibTrans" cxnId="{AB4A031C-7255-49F5-A8A2-97AE7DB9F1EA}">
      <dgm:prSet/>
      <dgm:spPr/>
      <dgm:t>
        <a:bodyPr/>
        <a:lstStyle/>
        <a:p>
          <a:pPr latinLnBrk="1"/>
          <a:endParaRPr lang="ko-KR" altLang="en-US"/>
        </a:p>
      </dgm:t>
    </dgm:pt>
    <dgm:pt modelId="{B738834D-B970-4FB4-B5B6-E4599131D242}">
      <dgm:prSet/>
      <dgm:spPr/>
      <dgm:t>
        <a:bodyPr/>
        <a:lstStyle/>
        <a:p>
          <a:pPr latinLnBrk="1"/>
          <a:r>
            <a:rPr lang="en-US" altLang="ko-KR" dirty="0" smtClean="0"/>
            <a:t>Develop</a:t>
          </a:r>
        </a:p>
        <a:p>
          <a:pPr latinLnBrk="1"/>
          <a:endParaRPr lang="ko-KR" altLang="en-US" dirty="0"/>
        </a:p>
      </dgm:t>
    </dgm:pt>
    <dgm:pt modelId="{DDC332D2-C0BA-4C05-9546-7AE6DFC89340}" type="parTrans" cxnId="{8A508F89-8924-42E5-A91F-3EE35FAA3A5D}">
      <dgm:prSet/>
      <dgm:spPr/>
      <dgm:t>
        <a:bodyPr/>
        <a:lstStyle/>
        <a:p>
          <a:pPr latinLnBrk="1"/>
          <a:endParaRPr lang="ko-KR" altLang="en-US"/>
        </a:p>
      </dgm:t>
    </dgm:pt>
    <dgm:pt modelId="{8FA2B1D3-70F6-4458-BE2F-B3F7947B4898}" type="sibTrans" cxnId="{8A508F89-8924-42E5-A91F-3EE35FAA3A5D}">
      <dgm:prSet/>
      <dgm:spPr/>
      <dgm:t>
        <a:bodyPr/>
        <a:lstStyle/>
        <a:p>
          <a:pPr latinLnBrk="1"/>
          <a:endParaRPr lang="ko-KR" altLang="en-US"/>
        </a:p>
      </dgm:t>
    </dgm:pt>
    <dgm:pt modelId="{19175241-A6EC-4892-B790-965268833266}">
      <dgm:prSet/>
      <dgm:spPr/>
      <dgm:t>
        <a:bodyPr/>
        <a:lstStyle/>
        <a:p>
          <a:pPr latinLnBrk="1"/>
          <a:r>
            <a:rPr lang="en-US" altLang="ko-KR" dirty="0" smtClean="0"/>
            <a:t>Design</a:t>
          </a:r>
        </a:p>
        <a:p>
          <a:pPr latinLnBrk="1"/>
          <a:endParaRPr lang="ko-KR" altLang="en-US" dirty="0"/>
        </a:p>
      </dgm:t>
    </dgm:pt>
    <dgm:pt modelId="{1A1ADF13-0EAB-425E-B9EE-9357FB1F529E}" type="parTrans" cxnId="{2C7ACAF6-45F3-4BA5-88E5-0993BAD29CA8}">
      <dgm:prSet/>
      <dgm:spPr/>
      <dgm:t>
        <a:bodyPr/>
        <a:lstStyle/>
        <a:p>
          <a:pPr latinLnBrk="1"/>
          <a:endParaRPr lang="ko-KR" altLang="en-US"/>
        </a:p>
      </dgm:t>
    </dgm:pt>
    <dgm:pt modelId="{A069376E-4030-417F-8008-B3FC86998BB4}" type="sibTrans" cxnId="{2C7ACAF6-45F3-4BA5-88E5-0993BAD29CA8}">
      <dgm:prSet/>
      <dgm:spPr/>
      <dgm:t>
        <a:bodyPr/>
        <a:lstStyle/>
        <a:p>
          <a:pPr latinLnBrk="1"/>
          <a:endParaRPr lang="ko-KR" altLang="en-US"/>
        </a:p>
      </dgm:t>
    </dgm:pt>
    <dgm:pt modelId="{E21CC51B-2444-4890-AB61-58EA9742F7DC}" type="pres">
      <dgm:prSet presAssocID="{CC178496-00A0-4C2B-A598-907C7673FFFD}" presName="CompostProcess" presStyleCnt="0">
        <dgm:presLayoutVars>
          <dgm:dir/>
          <dgm:resizeHandles val="exact"/>
        </dgm:presLayoutVars>
      </dgm:prSet>
      <dgm:spPr/>
    </dgm:pt>
    <dgm:pt modelId="{5E639D59-347E-4CA7-A9E4-C3D402E5562A}" type="pres">
      <dgm:prSet presAssocID="{CC178496-00A0-4C2B-A598-907C7673FFFD}" presName="arrow" presStyleLbl="bgShp" presStyleIdx="0" presStyleCnt="1"/>
      <dgm:spPr/>
    </dgm:pt>
    <dgm:pt modelId="{900B113B-7185-44C6-96A5-FA30DA8465D1}" type="pres">
      <dgm:prSet presAssocID="{CC178496-00A0-4C2B-A598-907C7673FFFD}" presName="linearProcess" presStyleCnt="0"/>
      <dgm:spPr/>
    </dgm:pt>
    <dgm:pt modelId="{A826E573-B007-459F-A5A8-9A3E966E1B6A}" type="pres">
      <dgm:prSet presAssocID="{8963C9B6-7CC1-4A3F-8E12-0F10245C5AF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6CE4A8-BB29-4360-BFE2-F6D075F1CCE0}" type="pres">
      <dgm:prSet presAssocID="{186D866A-3DBB-4026-918B-5FB41BC1F6EB}" presName="sibTrans" presStyleCnt="0"/>
      <dgm:spPr/>
    </dgm:pt>
    <dgm:pt modelId="{F0134B3A-82BF-4F32-B1EC-10C1E15983D5}" type="pres">
      <dgm:prSet presAssocID="{19175241-A6EC-4892-B790-965268833266}" presName="textNode" presStyleLbl="node1" presStyleIdx="1" presStyleCnt="5" custLinFactNeighborY="-720">
        <dgm:presLayoutVars>
          <dgm:bulletEnabled val="1"/>
        </dgm:presLayoutVars>
      </dgm:prSet>
      <dgm:spPr/>
    </dgm:pt>
    <dgm:pt modelId="{7F7133BD-0D32-41A2-8F71-72E0526C61BC}" type="pres">
      <dgm:prSet presAssocID="{A069376E-4030-417F-8008-B3FC86998BB4}" presName="sibTrans" presStyleCnt="0"/>
      <dgm:spPr/>
    </dgm:pt>
    <dgm:pt modelId="{A797BF4B-D636-4C9B-87FE-B6FFE2822192}" type="pres">
      <dgm:prSet presAssocID="{B738834D-B970-4FB4-B5B6-E4599131D24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B1EAA9-9815-45FE-98E6-3634FE5D5A3D}" type="pres">
      <dgm:prSet presAssocID="{8FA2B1D3-70F6-4458-BE2F-B3F7947B4898}" presName="sibTrans" presStyleCnt="0"/>
      <dgm:spPr/>
    </dgm:pt>
    <dgm:pt modelId="{2EF8DC61-5612-4205-92C3-7141399DDFB9}" type="pres">
      <dgm:prSet presAssocID="{38639A68-52B3-4A59-8F31-18D7E874A65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520DD24-D48C-42CB-9886-66FC0684EC34}" type="pres">
      <dgm:prSet presAssocID="{39DBEFD3-D5A2-4533-9996-2AE861A5A3FD}" presName="sibTrans" presStyleCnt="0"/>
      <dgm:spPr/>
    </dgm:pt>
    <dgm:pt modelId="{BC168CB5-829B-416F-B175-1F63A7F98EB7}" type="pres">
      <dgm:prSet presAssocID="{E4901B22-A261-4247-881B-5A20A217DD0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C6FEEC9-06A6-46F5-93D2-4B355E757536}" type="presOf" srcId="{38639A68-52B3-4A59-8F31-18D7E874A659}" destId="{2EF8DC61-5612-4205-92C3-7141399DDFB9}" srcOrd="0" destOrd="0" presId="urn:microsoft.com/office/officeart/2005/8/layout/hProcess9"/>
    <dgm:cxn modelId="{A446E0F3-77C7-42C8-ABF0-F3A7067D46EC}" type="presOf" srcId="{19175241-A6EC-4892-B790-965268833266}" destId="{F0134B3A-82BF-4F32-B1EC-10C1E15983D5}" srcOrd="0" destOrd="0" presId="urn:microsoft.com/office/officeart/2005/8/layout/hProcess9"/>
    <dgm:cxn modelId="{99F3B5EE-FED3-46B6-BFC3-8721D2C16ECD}" srcId="{CC178496-00A0-4C2B-A598-907C7673FFFD}" destId="{38639A68-52B3-4A59-8F31-18D7E874A659}" srcOrd="3" destOrd="0" parTransId="{B372243F-D552-4205-8B4D-C59B91C6D71C}" sibTransId="{39DBEFD3-D5A2-4533-9996-2AE861A5A3FD}"/>
    <dgm:cxn modelId="{4711A4C2-8B6E-4B2A-BBCB-62AC708A082F}" srcId="{CC178496-00A0-4C2B-A598-907C7673FFFD}" destId="{8963C9B6-7CC1-4A3F-8E12-0F10245C5AF2}" srcOrd="0" destOrd="0" parTransId="{C49CEA1E-75A1-4E18-B94C-5D2F8E045A03}" sibTransId="{186D866A-3DBB-4026-918B-5FB41BC1F6EB}"/>
    <dgm:cxn modelId="{41B83AAA-1224-43F1-97FF-E58A9165421A}" type="presOf" srcId="{B738834D-B970-4FB4-B5B6-E4599131D242}" destId="{A797BF4B-D636-4C9B-87FE-B6FFE2822192}" srcOrd="0" destOrd="0" presId="urn:microsoft.com/office/officeart/2005/8/layout/hProcess9"/>
    <dgm:cxn modelId="{49C3EB1C-36A4-4E94-A96E-5BB7448BBA26}" type="presOf" srcId="{E4901B22-A261-4247-881B-5A20A217DD02}" destId="{BC168CB5-829B-416F-B175-1F63A7F98EB7}" srcOrd="0" destOrd="0" presId="urn:microsoft.com/office/officeart/2005/8/layout/hProcess9"/>
    <dgm:cxn modelId="{8A508F89-8924-42E5-A91F-3EE35FAA3A5D}" srcId="{CC178496-00A0-4C2B-A598-907C7673FFFD}" destId="{B738834D-B970-4FB4-B5B6-E4599131D242}" srcOrd="2" destOrd="0" parTransId="{DDC332D2-C0BA-4C05-9546-7AE6DFC89340}" sibTransId="{8FA2B1D3-70F6-4458-BE2F-B3F7947B4898}"/>
    <dgm:cxn modelId="{B9558B8D-4F42-46FF-A187-F4CF2A10389E}" type="presOf" srcId="{8963C9B6-7CC1-4A3F-8E12-0F10245C5AF2}" destId="{A826E573-B007-459F-A5A8-9A3E966E1B6A}" srcOrd="0" destOrd="0" presId="urn:microsoft.com/office/officeart/2005/8/layout/hProcess9"/>
    <dgm:cxn modelId="{2C7ACAF6-45F3-4BA5-88E5-0993BAD29CA8}" srcId="{CC178496-00A0-4C2B-A598-907C7673FFFD}" destId="{19175241-A6EC-4892-B790-965268833266}" srcOrd="1" destOrd="0" parTransId="{1A1ADF13-0EAB-425E-B9EE-9357FB1F529E}" sibTransId="{A069376E-4030-417F-8008-B3FC86998BB4}"/>
    <dgm:cxn modelId="{06FF3A72-D8F1-43CE-AEDB-92AF312FB316}" type="presOf" srcId="{CC178496-00A0-4C2B-A598-907C7673FFFD}" destId="{E21CC51B-2444-4890-AB61-58EA9742F7DC}" srcOrd="0" destOrd="0" presId="urn:microsoft.com/office/officeart/2005/8/layout/hProcess9"/>
    <dgm:cxn modelId="{AB4A031C-7255-49F5-A8A2-97AE7DB9F1EA}" srcId="{CC178496-00A0-4C2B-A598-907C7673FFFD}" destId="{E4901B22-A261-4247-881B-5A20A217DD02}" srcOrd="4" destOrd="0" parTransId="{9D4A2B2C-4DC4-411E-9F1A-2C47AC058407}" sibTransId="{4CA03DB4-D19B-4D2F-BD16-457FDA478FD4}"/>
    <dgm:cxn modelId="{7695F22A-154A-457B-A169-9198DB8DAE01}" type="presParOf" srcId="{E21CC51B-2444-4890-AB61-58EA9742F7DC}" destId="{5E639D59-347E-4CA7-A9E4-C3D402E5562A}" srcOrd="0" destOrd="0" presId="urn:microsoft.com/office/officeart/2005/8/layout/hProcess9"/>
    <dgm:cxn modelId="{530BE886-171A-46FF-B9B0-0BB1B4C4527A}" type="presParOf" srcId="{E21CC51B-2444-4890-AB61-58EA9742F7DC}" destId="{900B113B-7185-44C6-96A5-FA30DA8465D1}" srcOrd="1" destOrd="0" presId="urn:microsoft.com/office/officeart/2005/8/layout/hProcess9"/>
    <dgm:cxn modelId="{55A5ED8D-CA6D-422A-8B2D-B0A6925F768D}" type="presParOf" srcId="{900B113B-7185-44C6-96A5-FA30DA8465D1}" destId="{A826E573-B007-459F-A5A8-9A3E966E1B6A}" srcOrd="0" destOrd="0" presId="urn:microsoft.com/office/officeart/2005/8/layout/hProcess9"/>
    <dgm:cxn modelId="{60F75555-E7DA-49D5-96F5-2B6031B20596}" type="presParOf" srcId="{900B113B-7185-44C6-96A5-FA30DA8465D1}" destId="{906CE4A8-BB29-4360-BFE2-F6D075F1CCE0}" srcOrd="1" destOrd="0" presId="urn:microsoft.com/office/officeart/2005/8/layout/hProcess9"/>
    <dgm:cxn modelId="{D5239998-D684-41EE-97D8-7F4CD626267D}" type="presParOf" srcId="{900B113B-7185-44C6-96A5-FA30DA8465D1}" destId="{F0134B3A-82BF-4F32-B1EC-10C1E15983D5}" srcOrd="2" destOrd="0" presId="urn:microsoft.com/office/officeart/2005/8/layout/hProcess9"/>
    <dgm:cxn modelId="{3BDCC209-5F1F-4229-9300-EC97F0507654}" type="presParOf" srcId="{900B113B-7185-44C6-96A5-FA30DA8465D1}" destId="{7F7133BD-0D32-41A2-8F71-72E0526C61BC}" srcOrd="3" destOrd="0" presId="urn:microsoft.com/office/officeart/2005/8/layout/hProcess9"/>
    <dgm:cxn modelId="{82C817A3-69D9-424C-935F-44C8F40AC6F5}" type="presParOf" srcId="{900B113B-7185-44C6-96A5-FA30DA8465D1}" destId="{A797BF4B-D636-4C9B-87FE-B6FFE2822192}" srcOrd="4" destOrd="0" presId="urn:microsoft.com/office/officeart/2005/8/layout/hProcess9"/>
    <dgm:cxn modelId="{40F17378-3714-4C5C-9CEC-CE3D35719B2D}" type="presParOf" srcId="{900B113B-7185-44C6-96A5-FA30DA8465D1}" destId="{D3B1EAA9-9815-45FE-98E6-3634FE5D5A3D}" srcOrd="5" destOrd="0" presId="urn:microsoft.com/office/officeart/2005/8/layout/hProcess9"/>
    <dgm:cxn modelId="{BE9F6928-53F4-448F-98CA-8EA56B23016A}" type="presParOf" srcId="{900B113B-7185-44C6-96A5-FA30DA8465D1}" destId="{2EF8DC61-5612-4205-92C3-7141399DDFB9}" srcOrd="6" destOrd="0" presId="urn:microsoft.com/office/officeart/2005/8/layout/hProcess9"/>
    <dgm:cxn modelId="{1BC01224-2FF8-4D41-9624-3DE1F8ADC963}" type="presParOf" srcId="{900B113B-7185-44C6-96A5-FA30DA8465D1}" destId="{0520DD24-D48C-42CB-9886-66FC0684EC34}" srcOrd="7" destOrd="0" presId="urn:microsoft.com/office/officeart/2005/8/layout/hProcess9"/>
    <dgm:cxn modelId="{0E8EEAF3-7A4E-4D4A-ABA5-F6D74FBEAAE9}" type="presParOf" srcId="{900B113B-7185-44C6-96A5-FA30DA8465D1}" destId="{BC168CB5-829B-416F-B175-1F63A7F98EB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E38B3-A87D-4904-A696-23D4D6099A4E}">
      <dsp:nvSpPr>
        <dsp:cNvPr id="0" name=""/>
        <dsp:cNvSpPr/>
      </dsp:nvSpPr>
      <dsp:spPr>
        <a:xfrm rot="5400000">
          <a:off x="4861255" y="131308"/>
          <a:ext cx="1961958" cy="17069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Job Interview</a:t>
          </a:r>
          <a:endParaRPr lang="ko-KR" altLang="en-US" sz="1800" kern="1200" dirty="0"/>
        </a:p>
      </dsp:txBody>
      <dsp:txXfrm rot="-5400000">
        <a:off x="5254774" y="309519"/>
        <a:ext cx="1174919" cy="1350482"/>
      </dsp:txXfrm>
    </dsp:sp>
    <dsp:sp modelId="{A32BB9D3-6B30-423A-B90D-03AA6442EA01}">
      <dsp:nvSpPr>
        <dsp:cNvPr id="0" name=""/>
        <dsp:cNvSpPr/>
      </dsp:nvSpPr>
      <dsp:spPr>
        <a:xfrm>
          <a:off x="6747481" y="396173"/>
          <a:ext cx="2189545" cy="1177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/>
            <a:t>Fast Feedback</a:t>
          </a:r>
          <a:endParaRPr lang="ko-KR" altLang="en-US" sz="2800" kern="1200" dirty="0"/>
        </a:p>
      </dsp:txBody>
      <dsp:txXfrm>
        <a:off x="6747481" y="396173"/>
        <a:ext cx="2189545" cy="1177174"/>
      </dsp:txXfrm>
    </dsp:sp>
    <dsp:sp modelId="{86A854F4-687F-4CFB-AAF0-A911B7BD6D92}">
      <dsp:nvSpPr>
        <dsp:cNvPr id="0" name=""/>
        <dsp:cNvSpPr/>
      </dsp:nvSpPr>
      <dsp:spPr>
        <a:xfrm rot="5400000">
          <a:off x="3017799" y="127527"/>
          <a:ext cx="1961958" cy="17069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English</a:t>
          </a:r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Speaking</a:t>
          </a:r>
          <a:endParaRPr lang="ko-KR" altLang="en-US" sz="2200" kern="1200" dirty="0"/>
        </a:p>
      </dsp:txBody>
      <dsp:txXfrm rot="-5400000">
        <a:off x="3411318" y="305738"/>
        <a:ext cx="1174919" cy="1350482"/>
      </dsp:txXfrm>
    </dsp:sp>
    <dsp:sp modelId="{586CA3AB-85E3-42A5-BA4F-5F11CB6318C8}">
      <dsp:nvSpPr>
        <dsp:cNvPr id="0" name=""/>
        <dsp:cNvSpPr/>
      </dsp:nvSpPr>
      <dsp:spPr>
        <a:xfrm rot="5400000">
          <a:off x="3935995" y="1834190"/>
          <a:ext cx="1961958" cy="17069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Exposure</a:t>
          </a:r>
          <a:endParaRPr lang="ko-KR" altLang="en-US" sz="1800" kern="1200" dirty="0"/>
        </a:p>
      </dsp:txBody>
      <dsp:txXfrm rot="-5400000">
        <a:off x="4329514" y="2012401"/>
        <a:ext cx="1174919" cy="1350482"/>
      </dsp:txXfrm>
    </dsp:sp>
    <dsp:sp modelId="{A0F57CCC-2FE6-451B-ADDD-4872F8CCAAED}">
      <dsp:nvSpPr>
        <dsp:cNvPr id="0" name=""/>
        <dsp:cNvSpPr/>
      </dsp:nvSpPr>
      <dsp:spPr>
        <a:xfrm>
          <a:off x="1873977" y="2061483"/>
          <a:ext cx="2118914" cy="1177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/>
            <a:t>Levelling Up</a:t>
          </a:r>
          <a:endParaRPr lang="ko-KR" altLang="en-US" sz="2800" kern="1200" dirty="0"/>
        </a:p>
      </dsp:txBody>
      <dsp:txXfrm>
        <a:off x="1873977" y="2061483"/>
        <a:ext cx="2118914" cy="1177174"/>
      </dsp:txXfrm>
    </dsp:sp>
    <dsp:sp modelId="{7385CD46-3E12-4D01-8C76-115BF4A00BFA}">
      <dsp:nvSpPr>
        <dsp:cNvPr id="0" name=""/>
        <dsp:cNvSpPr/>
      </dsp:nvSpPr>
      <dsp:spPr>
        <a:xfrm rot="5400000">
          <a:off x="5779451" y="1796618"/>
          <a:ext cx="1961958" cy="17069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Confidence</a:t>
          </a:r>
          <a:endParaRPr lang="ko-KR" altLang="en-US" sz="1800" kern="1200" dirty="0"/>
        </a:p>
      </dsp:txBody>
      <dsp:txXfrm rot="-5400000">
        <a:off x="6172970" y="1974829"/>
        <a:ext cx="1174919" cy="1350482"/>
      </dsp:txXfrm>
    </dsp:sp>
    <dsp:sp modelId="{A68C604C-BC71-4EE4-99B0-DB9CAE9535D9}">
      <dsp:nvSpPr>
        <dsp:cNvPr id="0" name=""/>
        <dsp:cNvSpPr/>
      </dsp:nvSpPr>
      <dsp:spPr>
        <a:xfrm rot="5400000">
          <a:off x="4861255" y="3461928"/>
          <a:ext cx="1961958" cy="17069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 smtClean="0"/>
            <a:t>Measureable</a:t>
          </a:r>
          <a:endParaRPr lang="ko-KR" altLang="en-US" sz="1400" kern="1200" dirty="0"/>
        </a:p>
      </dsp:txBody>
      <dsp:txXfrm rot="-5400000">
        <a:off x="5254774" y="3640139"/>
        <a:ext cx="1174919" cy="1350482"/>
      </dsp:txXfrm>
    </dsp:sp>
    <dsp:sp modelId="{FFA52D45-B9CD-4ACA-AFC8-344D11E70AE5}">
      <dsp:nvSpPr>
        <dsp:cNvPr id="0" name=""/>
        <dsp:cNvSpPr/>
      </dsp:nvSpPr>
      <dsp:spPr>
        <a:xfrm>
          <a:off x="6747481" y="3726793"/>
          <a:ext cx="2189545" cy="1177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kern="1200" dirty="0" smtClean="0"/>
            <a:t>Points Badges</a:t>
          </a:r>
          <a:endParaRPr lang="ko-KR" altLang="en-US" sz="2800" kern="1200" dirty="0"/>
        </a:p>
      </dsp:txBody>
      <dsp:txXfrm>
        <a:off x="6747481" y="3726793"/>
        <a:ext cx="2189545" cy="1177174"/>
      </dsp:txXfrm>
    </dsp:sp>
    <dsp:sp modelId="{DCC8416B-02FB-42A5-9E8A-F296CD69E0C3}">
      <dsp:nvSpPr>
        <dsp:cNvPr id="0" name=""/>
        <dsp:cNvSpPr/>
      </dsp:nvSpPr>
      <dsp:spPr>
        <a:xfrm rot="5400000">
          <a:off x="3017799" y="3461928"/>
          <a:ext cx="1961958" cy="17069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Gamification</a:t>
          </a:r>
          <a:endParaRPr lang="ko-KR" altLang="en-US" sz="1600" kern="1200" dirty="0"/>
        </a:p>
      </dsp:txBody>
      <dsp:txXfrm rot="-5400000">
        <a:off x="3411318" y="3640139"/>
        <a:ext cx="1174919" cy="1350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39D59-347E-4CA7-A9E4-C3D402E5562A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6E573-B007-459F-A5A8-9A3E966E1B6A}">
      <dsp:nvSpPr>
        <dsp:cNvPr id="0" name=""/>
        <dsp:cNvSpPr/>
      </dsp:nvSpPr>
      <dsp:spPr>
        <a:xfrm>
          <a:off x="3080" y="1305401"/>
          <a:ext cx="185460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Scope</a:t>
          </a:r>
        </a:p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Target</a:t>
          </a:r>
        </a:p>
      </dsp:txBody>
      <dsp:txXfrm>
        <a:off x="88046" y="1390367"/>
        <a:ext cx="1684674" cy="1570603"/>
      </dsp:txXfrm>
    </dsp:sp>
    <dsp:sp modelId="{F0134B3A-82BF-4F32-B1EC-10C1E15983D5}">
      <dsp:nvSpPr>
        <dsp:cNvPr id="0" name=""/>
        <dsp:cNvSpPr/>
      </dsp:nvSpPr>
      <dsp:spPr>
        <a:xfrm>
          <a:off x="2166788" y="1292869"/>
          <a:ext cx="185460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Design</a:t>
          </a:r>
        </a:p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600" kern="1200" dirty="0"/>
        </a:p>
      </dsp:txBody>
      <dsp:txXfrm>
        <a:off x="2251754" y="1377835"/>
        <a:ext cx="1684674" cy="1570603"/>
      </dsp:txXfrm>
    </dsp:sp>
    <dsp:sp modelId="{A797BF4B-D636-4C9B-87FE-B6FFE2822192}">
      <dsp:nvSpPr>
        <dsp:cNvPr id="0" name=""/>
        <dsp:cNvSpPr/>
      </dsp:nvSpPr>
      <dsp:spPr>
        <a:xfrm>
          <a:off x="4330496" y="1305401"/>
          <a:ext cx="185460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Develop</a:t>
          </a:r>
        </a:p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600" kern="1200" dirty="0"/>
        </a:p>
      </dsp:txBody>
      <dsp:txXfrm>
        <a:off x="4415462" y="1390367"/>
        <a:ext cx="1684674" cy="1570603"/>
      </dsp:txXfrm>
    </dsp:sp>
    <dsp:sp modelId="{2EF8DC61-5612-4205-92C3-7141399DDFB9}">
      <dsp:nvSpPr>
        <dsp:cNvPr id="0" name=""/>
        <dsp:cNvSpPr/>
      </dsp:nvSpPr>
      <dsp:spPr>
        <a:xfrm>
          <a:off x="6494204" y="1305401"/>
          <a:ext cx="185460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Validation</a:t>
          </a:r>
        </a:p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600" kern="1200" dirty="0"/>
        </a:p>
      </dsp:txBody>
      <dsp:txXfrm>
        <a:off x="6579170" y="1390367"/>
        <a:ext cx="1684674" cy="1570603"/>
      </dsp:txXfrm>
    </dsp:sp>
    <dsp:sp modelId="{BC168CB5-829B-416F-B175-1F63A7F98EB7}">
      <dsp:nvSpPr>
        <dsp:cNvPr id="0" name=""/>
        <dsp:cNvSpPr/>
      </dsp:nvSpPr>
      <dsp:spPr>
        <a:xfrm>
          <a:off x="8657912" y="1305401"/>
          <a:ext cx="1854606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Monitor</a:t>
          </a:r>
        </a:p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Control</a:t>
          </a:r>
          <a:endParaRPr lang="ko-KR" altLang="en-US" sz="2600" kern="1200" dirty="0"/>
        </a:p>
      </dsp:txBody>
      <dsp:txXfrm>
        <a:off x="8742878" y="1390367"/>
        <a:ext cx="1684674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10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126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483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89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35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25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335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44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79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63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2CCA-58ED-456F-A7A8-09BE08ED8187}" type="datetimeFigureOut">
              <a:rPr lang="ko-KR" altLang="en-US" smtClean="0"/>
              <a:t>2015-04-04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730E-9656-435A-BFF7-640F01BB00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6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63046" y="233016"/>
            <a:ext cx="11799518" cy="4739818"/>
          </a:xfrm>
        </p:spPr>
        <p:txBody>
          <a:bodyPr/>
          <a:lstStyle/>
          <a:p>
            <a:r>
              <a:rPr lang="en-US" altLang="ko-KR" dirty="0" smtClean="0"/>
              <a:t>Gamification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Project Management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291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2940" y="139656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Gantt Chart &amp; Critical Path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910965"/>
              </p:ext>
            </p:extLst>
          </p:nvPr>
        </p:nvGraphicFramePr>
        <p:xfrm>
          <a:off x="375775" y="1690688"/>
          <a:ext cx="11436268" cy="4797792"/>
        </p:xfrm>
        <a:graphic>
          <a:graphicData uri="http://schemas.openxmlformats.org/drawingml/2006/table">
            <a:tbl>
              <a:tblPr/>
              <a:tblGrid>
                <a:gridCol w="488237"/>
                <a:gridCol w="1152781"/>
                <a:gridCol w="461113"/>
                <a:gridCol w="437378"/>
                <a:gridCol w="793384"/>
                <a:gridCol w="793384"/>
                <a:gridCol w="396692"/>
                <a:gridCol w="396692"/>
                <a:gridCol w="396692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6308"/>
                <a:gridCol w="172917"/>
                <a:gridCol w="172917"/>
                <a:gridCol w="172917"/>
                <a:gridCol w="172917"/>
                <a:gridCol w="172917"/>
                <a:gridCol w="172917"/>
                <a:gridCol w="172917"/>
                <a:gridCol w="172917"/>
                <a:gridCol w="172917"/>
                <a:gridCol w="172917"/>
                <a:gridCol w="172917"/>
                <a:gridCol w="172917"/>
                <a:gridCol w="172917"/>
                <a:gridCol w="172917"/>
                <a:gridCol w="172917"/>
                <a:gridCol w="176308"/>
                <a:gridCol w="176308"/>
              </a:tblGrid>
              <a:tr h="7595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[Project Name] Mobile Application </a:t>
                      </a:r>
                      <a:r>
                        <a:rPr lang="en-US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Development</a:t>
                      </a:r>
                    </a:p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for English Job </a:t>
                      </a:r>
                      <a:r>
                        <a:rPr lang="en-US" sz="1400" b="0" i="0" u="none" strike="noStrike" dirty="0" smtClean="0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Interviewees</a:t>
                      </a:r>
                      <a: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1400" b="0" i="0" u="none" strike="noStrike" dirty="0">
                        <a:solidFill>
                          <a:srgbClr val="24406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1" u="none" strike="noStrike">
                        <a:solidFill>
                          <a:srgbClr val="BFBFB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solidFill>
                            <a:srgbClr val="BFBFBF"/>
                          </a:solidFill>
                          <a:effectLst/>
                          <a:latin typeface="Arial" panose="020B0604020202020204" pitchFamily="34" charset="0"/>
                        </a:rPr>
                        <a:t>Gantt Chart Template © 2015 by Vertex42.com.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8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[Company Name]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800" b="0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endParaRPr lang="ko-KR" altLang="en-US" sz="700" b="0" i="0" u="none" strike="noStrike">
                        <a:solidFill>
                          <a:srgbClr val="C0C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0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Project Lead:</a:t>
                      </a:r>
                    </a:p>
                  </a:txBody>
                  <a:tcPr marL="0" marR="1117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Carol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Project Start Date:</a:t>
                      </a:r>
                    </a:p>
                  </a:txBody>
                  <a:tcPr marL="0" marR="1117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3-23-2015 (Monday)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EAEAEA"/>
                          </a:solidFill>
                          <a:effectLst/>
                          <a:latin typeface="Arial" panose="020B0604020202020204" pitchFamily="34" charset="0"/>
                        </a:rPr>
                        <a:t>##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Display Week:</a:t>
                      </a:r>
                    </a:p>
                  </a:txBody>
                  <a:tcPr marL="0" marR="11173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Week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Week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Week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Week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Week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3 - 23 - 15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3 - 30 - 15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4 - 6 - 15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4 - 13 - 15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4 - 20 - 15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359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WBS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Task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Lead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Prede</a:t>
                      </a:r>
                      <a:b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cessor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Start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End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Cal. 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b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Done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Work 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59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[Marketing Research]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Project Mgr.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Prepare for Survey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 3-23-15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 3-27-15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Target Customer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 3-28-15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 4-01-15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Collect the Survey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Thu 4-02-15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Sun 4-05-15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Analyze the Result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 3-25-15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 3-28-15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Apply the Result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Sun 3-29-15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 3-30-15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3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[Brainstorming]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Project Mgr.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Set up a session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 3-23-15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 3-23-15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Find a direction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 3-24-15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 3-24-15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[UX,</a:t>
                      </a:r>
                      <a:r>
                        <a:rPr lang="en-US" sz="9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UI development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]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Gaming Structure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 3-23-15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 3-23-15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[Task]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 3-24-15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 3-24-15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[Task]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 3-25-15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 3-25-15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FEFE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5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93666" y="1229421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ko-KR" sz="4000" dirty="0" smtClean="0"/>
              <a:t>On going project</a:t>
            </a:r>
            <a:br>
              <a:rPr lang="en-US" altLang="ko-KR" sz="4000" dirty="0" smtClean="0"/>
            </a:b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en-US" altLang="ko-KR" sz="2800" dirty="0" smtClean="0"/>
              <a:t>- Critical Path management</a:t>
            </a:r>
            <a:br>
              <a:rPr lang="en-US" altLang="ko-KR" sz="2800" dirty="0" smtClean="0"/>
            </a:br>
            <a:r>
              <a:rPr lang="en-US" altLang="ko-KR" sz="2800" dirty="0" smtClean="0"/>
              <a:t>- Risk management</a:t>
            </a:r>
            <a:br>
              <a:rPr lang="en-US" altLang="ko-KR" sz="2800" dirty="0" smtClean="0"/>
            </a:br>
            <a:r>
              <a:rPr lang="en-US" altLang="ko-KR" sz="2800" dirty="0" smtClean="0"/>
              <a:t>- Change management</a:t>
            </a:r>
            <a:br>
              <a:rPr lang="en-US" altLang="ko-KR" sz="2800" dirty="0" smtClean="0"/>
            </a:br>
            <a:endParaRPr lang="ko-KR" altLang="en-US" sz="2800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33" y="3169084"/>
            <a:ext cx="7931066" cy="3356335"/>
          </a:xfrm>
        </p:spPr>
      </p:pic>
    </p:spTree>
    <p:extLst>
      <p:ext uri="{BB962C8B-B14F-4D97-AF65-F5344CB8AC3E}">
        <p14:creationId xmlns:p14="http://schemas.microsoft.com/office/powerpoint/2010/main" val="20652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the project?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7576" y="1771498"/>
            <a:ext cx="10515600" cy="4351338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“A Project is Temporary endeavor</a:t>
            </a:r>
          </a:p>
          <a:p>
            <a:pPr marL="0" indent="0">
              <a:buNone/>
            </a:pPr>
            <a:r>
              <a:rPr lang="en-US" altLang="ko-KR" dirty="0"/>
              <a:t>undertaken to create a Unique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Product, Service</a:t>
            </a:r>
            <a:r>
              <a:rPr lang="en-US" altLang="ko-KR" dirty="0"/>
              <a:t>, or </a:t>
            </a:r>
            <a:r>
              <a:rPr lang="en-US" altLang="ko-KR" dirty="0" smtClean="0"/>
              <a:t>Result</a:t>
            </a:r>
            <a:r>
              <a:rPr lang="en-US" altLang="ko-KR" dirty="0"/>
              <a:t>”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“</a:t>
            </a:r>
            <a:r>
              <a:rPr lang="en-US" altLang="ko-KR" dirty="0"/>
              <a:t>Work with People to Deliver</a:t>
            </a:r>
          </a:p>
          <a:p>
            <a:pPr marL="0" indent="0">
              <a:buNone/>
            </a:pPr>
            <a:r>
              <a:rPr lang="en-US" altLang="ko-KR" dirty="0" smtClean="0"/>
              <a:t>- The </a:t>
            </a:r>
            <a:r>
              <a:rPr lang="en-US" altLang="ko-KR" dirty="0"/>
              <a:t>Requested Output (Scope)</a:t>
            </a:r>
          </a:p>
          <a:p>
            <a:pPr marL="0" indent="0">
              <a:buNone/>
            </a:pPr>
            <a:r>
              <a:rPr lang="en-US" altLang="ko-KR" dirty="0" smtClean="0"/>
              <a:t>- On </a:t>
            </a:r>
            <a:r>
              <a:rPr lang="en-US" altLang="ko-KR" dirty="0"/>
              <a:t>Time, On Budget”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750" y="1171407"/>
            <a:ext cx="5108697" cy="51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44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8688" cy="1413571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Project Scope: A </a:t>
            </a:r>
            <a:r>
              <a:rPr lang="en-US" altLang="ko-KR" sz="3200" dirty="0" smtClean="0"/>
              <a:t>Startup Business with Gamification</a:t>
            </a:r>
            <a:r>
              <a:rPr lang="en-US" altLang="ko-KR" sz="3200" dirty="0" smtClean="0"/>
              <a:t> App.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6302" y="1778695"/>
            <a:ext cx="11110586" cy="44342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 Product: Mobile Application for English Education for Adults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Killer Contents: English Interview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Target Customer: New Graduates / Potential Job Seekers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                     who are preparing for English Job interview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 Development Period: 6 months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 Total Budget estimated:  90Mil. KRW (Funded from Gov. program)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 Resources :  3 per., Product building/testing/operating will be outsourced</a:t>
            </a:r>
          </a:p>
          <a:p>
            <a:pPr>
              <a:lnSpc>
                <a:spcPct val="150000"/>
              </a:lnSpc>
            </a:pPr>
            <a:endParaRPr lang="en-US" altLang="ko-KR" sz="2400" dirty="0"/>
          </a:p>
          <a:p>
            <a:pPr marL="0" indent="0">
              <a:lnSpc>
                <a:spcPct val="150000"/>
              </a:lnSpc>
              <a:buNone/>
            </a:pPr>
            <a:endParaRPr lang="en-US" altLang="ko-KR" sz="2400" dirty="0" smtClean="0"/>
          </a:p>
          <a:p>
            <a:pPr>
              <a:lnSpc>
                <a:spcPct val="150000"/>
              </a:lnSpc>
            </a:pPr>
            <a:endParaRPr lang="en-US" altLang="ko-K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ko-KR" sz="2400" dirty="0"/>
          </a:p>
          <a:p>
            <a:pPr marL="0" indent="0">
              <a:lnSpc>
                <a:spcPct val="150000"/>
              </a:lnSpc>
              <a:buNone/>
            </a:pPr>
            <a:endParaRPr lang="en-US" altLang="ko-KR" sz="2400" dirty="0" smtClean="0"/>
          </a:p>
          <a:p>
            <a:pPr>
              <a:lnSpc>
                <a:spcPct val="150000"/>
              </a:lnSpc>
            </a:pPr>
            <a:endParaRPr lang="en-US" altLang="ko-KR" sz="2400" dirty="0"/>
          </a:p>
          <a:p>
            <a:pPr>
              <a:lnSpc>
                <a:spcPct val="150000"/>
              </a:lnSpc>
            </a:pP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9893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 the Success of Project Management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1668571" y="1878904"/>
            <a:ext cx="4161773" cy="2820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Integration </a:t>
            </a: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Cost</a:t>
            </a:r>
            <a:endParaRPr lang="ko-KR" altLang="ko-KR" sz="2400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altLang="ko-KR" sz="2400" dirty="0"/>
              <a:t>Human resources</a:t>
            </a:r>
            <a:endParaRPr lang="ko-KR" altLang="ko-KR" sz="2400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altLang="ko-KR" sz="2400" dirty="0"/>
              <a:t>Stakeholder management</a:t>
            </a:r>
            <a:endParaRPr lang="ko-KR" altLang="ko-KR" sz="2400" dirty="0"/>
          </a:p>
        </p:txBody>
      </p:sp>
      <p:sp>
        <p:nvSpPr>
          <p:cNvPr id="6" name="타원 5"/>
          <p:cNvSpPr/>
          <p:nvPr/>
        </p:nvSpPr>
        <p:spPr>
          <a:xfrm>
            <a:off x="6318337" y="1979113"/>
            <a:ext cx="4115844" cy="272023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Scope</a:t>
            </a: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Quality</a:t>
            </a:r>
            <a:endParaRPr lang="ko-KR" altLang="ko-KR" sz="2400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altLang="ko-KR" sz="2400" dirty="0"/>
              <a:t>Communications</a:t>
            </a:r>
            <a:endParaRPr lang="ko-KR" altLang="ko-KR" sz="2400" dirty="0"/>
          </a:p>
        </p:txBody>
      </p:sp>
      <p:sp>
        <p:nvSpPr>
          <p:cNvPr id="7" name="타원 6"/>
          <p:cNvSpPr/>
          <p:nvPr/>
        </p:nvSpPr>
        <p:spPr>
          <a:xfrm>
            <a:off x="2154478" y="4609578"/>
            <a:ext cx="7653402" cy="215447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fontAlgn="ctr">
              <a:buFont typeface="Arial" panose="020B0604020202020204" pitchFamily="34" charset="0"/>
              <a:buChar char="•"/>
            </a:pPr>
            <a:r>
              <a:rPr lang="en-US" altLang="ko-KR" sz="2400" dirty="0"/>
              <a:t>Time</a:t>
            </a:r>
            <a:endParaRPr lang="ko-KR" altLang="ko-KR" sz="2400" dirty="0"/>
          </a:p>
          <a:p>
            <a:pPr marL="342900" indent="-342900" algn="ctr" fontAlgn="ctr">
              <a:buFont typeface="Arial" panose="020B0604020202020204" pitchFamily="34" charset="0"/>
              <a:buChar char="•"/>
            </a:pPr>
            <a:r>
              <a:rPr lang="en-US" altLang="ko-KR" sz="2400" dirty="0"/>
              <a:t>Procurement</a:t>
            </a:r>
            <a:endParaRPr lang="ko-KR" altLang="ko-KR" sz="2400" dirty="0"/>
          </a:p>
          <a:p>
            <a:pPr marL="342900" indent="-342900" algn="ctr" fontAlgn="ctr">
              <a:buFont typeface="Arial" panose="020B0604020202020204" pitchFamily="34" charset="0"/>
              <a:buChar char="•"/>
            </a:pPr>
            <a:r>
              <a:rPr lang="en-US" altLang="ko-KR" sz="2400" dirty="0"/>
              <a:t>Risk management</a:t>
            </a:r>
            <a:endParaRPr lang="ko-KR" altLang="ko-KR" sz="2400" dirty="0"/>
          </a:p>
        </p:txBody>
      </p:sp>
    </p:spTree>
    <p:extLst>
      <p:ext uri="{BB962C8B-B14F-4D97-AF65-F5344CB8AC3E}">
        <p14:creationId xmlns:p14="http://schemas.microsoft.com/office/powerpoint/2010/main" val="308746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Gamification theory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176354"/>
            <a:ext cx="10515600" cy="4351338"/>
          </a:xfrm>
        </p:spPr>
        <p:txBody>
          <a:bodyPr/>
          <a:lstStyle/>
          <a:p>
            <a:r>
              <a:rPr lang="en-US" altLang="ko-KR" dirty="0"/>
              <a:t>I</a:t>
            </a:r>
            <a:r>
              <a:rPr lang="en-US" altLang="ko-KR" dirty="0" smtClean="0"/>
              <a:t>ncreased engagement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H</a:t>
            </a:r>
            <a:r>
              <a:rPr lang="en-US" altLang="ko-KR" dirty="0" smtClean="0"/>
              <a:t>igher </a:t>
            </a:r>
            <a:r>
              <a:rPr lang="en-US" altLang="ko-KR" dirty="0"/>
              <a:t>motivation </a:t>
            </a:r>
            <a:r>
              <a:rPr lang="en-US" altLang="ko-KR" dirty="0" smtClean="0"/>
              <a:t>levels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I</a:t>
            </a:r>
            <a:r>
              <a:rPr lang="en-US" altLang="ko-KR" dirty="0" smtClean="0"/>
              <a:t>ncreased </a:t>
            </a:r>
            <a:r>
              <a:rPr lang="en-US" altLang="ko-KR" dirty="0"/>
              <a:t>interaction with the user (customer or employee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smtClean="0"/>
              <a:t>Greater </a:t>
            </a:r>
            <a:r>
              <a:rPr lang="en-US" altLang="ko-KR" dirty="0"/>
              <a:t>loyalty.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436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5674" y="164708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Brainstorming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63685"/>
              </p:ext>
            </p:extLst>
          </p:nvPr>
        </p:nvGraphicFramePr>
        <p:xfrm>
          <a:off x="750517" y="1557859"/>
          <a:ext cx="10811005" cy="5300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652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37" y="832067"/>
            <a:ext cx="10407239" cy="5925724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716165" y="0"/>
            <a:ext cx="11043781" cy="1428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ko-KR" sz="3200" dirty="0" smtClean="0">
                <a:latin typeface="+mj-lt"/>
                <a:ea typeface="+mj-ea"/>
                <a:cs typeface="+mj-cs"/>
              </a:rPr>
              <a:t>Competition</a:t>
            </a:r>
            <a:r>
              <a:rPr lang="en-US" altLang="ko-KR" sz="3200" dirty="0">
                <a:latin typeface="+mj-lt"/>
                <a:ea typeface="+mj-ea"/>
                <a:cs typeface="+mj-cs"/>
              </a:rPr>
              <a:t>, </a:t>
            </a:r>
            <a:r>
              <a:rPr lang="en-US" altLang="ko-KR" sz="3200" dirty="0" smtClean="0">
                <a:latin typeface="+mj-lt"/>
                <a:ea typeface="+mj-ea"/>
                <a:cs typeface="+mj-cs"/>
              </a:rPr>
              <a:t>Achievement</a:t>
            </a:r>
            <a:r>
              <a:rPr lang="en-US" altLang="ko-KR" sz="3200" dirty="0">
                <a:latin typeface="+mj-lt"/>
                <a:ea typeface="+mj-ea"/>
                <a:cs typeface="+mj-cs"/>
              </a:rPr>
              <a:t>, </a:t>
            </a:r>
            <a:r>
              <a:rPr lang="en-US" altLang="ko-KR" sz="3200" dirty="0" smtClean="0">
                <a:latin typeface="+mj-lt"/>
                <a:ea typeface="+mj-ea"/>
                <a:cs typeface="+mj-cs"/>
              </a:rPr>
              <a:t>Recognition &amp; Self-expression </a:t>
            </a:r>
            <a:endParaRPr lang="ko-KR" altLang="en-US" sz="3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480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Gamification - Project Management</a:t>
            </a:r>
            <a:endParaRPr lang="ko-KR" altLang="en-US" dirty="0"/>
          </a:p>
        </p:txBody>
      </p:sp>
      <p:graphicFrame>
        <p:nvGraphicFramePr>
          <p:cNvPr id="19" name="내용 개체 틀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04318"/>
              </p:ext>
            </p:extLst>
          </p:nvPr>
        </p:nvGraphicFramePr>
        <p:xfrm>
          <a:off x="838200" y="180057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1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WBS – Work Breakdown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238983"/>
            <a:ext cx="10922695" cy="4362233"/>
          </a:xfrm>
        </p:spPr>
        <p:txBody>
          <a:bodyPr>
            <a:normAutofit/>
          </a:bodyPr>
          <a:lstStyle/>
          <a:p>
            <a:r>
              <a:rPr lang="en-US" altLang="ko-KR" dirty="0"/>
              <a:t>A WBS is not an exhaustive list of work.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It </a:t>
            </a:r>
            <a:r>
              <a:rPr lang="en-US" altLang="ko-KR" dirty="0"/>
              <a:t>is instead a comprehensive classification of project scope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A WBS is neither a project plan, a schedule, nor a chronological listing. It specifies what will be done, not how or when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A WBS is not an organizational hierarchy, although it may be used when assigning </a:t>
            </a:r>
            <a:r>
              <a:rPr lang="en-US" altLang="ko-KR" dirty="0" smtClean="0"/>
              <a:t>responsibilities.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352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594</Words>
  <Application>Microsoft Office PowerPoint</Application>
  <PresentationFormat>와이드스크린</PresentationFormat>
  <Paragraphs>745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Gamification   - Project Management</vt:lpstr>
      <vt:lpstr>What is the project?</vt:lpstr>
      <vt:lpstr>Project Scope: A Startup Business with Gamification App.</vt:lpstr>
      <vt:lpstr>For the Success of Project Management</vt:lpstr>
      <vt:lpstr>Gamification theory </vt:lpstr>
      <vt:lpstr>Brainstorming </vt:lpstr>
      <vt:lpstr>PowerPoint 프레젠테이션</vt:lpstr>
      <vt:lpstr>Gamification - Project Management</vt:lpstr>
      <vt:lpstr>WBS – Work Breakdown Structure</vt:lpstr>
      <vt:lpstr>Gantt Chart &amp; Critical Path</vt:lpstr>
      <vt:lpstr>On going project  - Critical Path management - Risk management - Change management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WIN7</dc:creator>
  <cp:lastModifiedBy>WIN7</cp:lastModifiedBy>
  <cp:revision>91</cp:revision>
  <dcterms:created xsi:type="dcterms:W3CDTF">2015-04-04T02:13:06Z</dcterms:created>
  <dcterms:modified xsi:type="dcterms:W3CDTF">2015-04-04T07:19:18Z</dcterms:modified>
</cp:coreProperties>
</file>