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1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103" d="100"/>
          <a:sy n="103" d="100"/>
        </p:scale>
        <p:origin x="-58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9085E-B040-40B3-90A7-3D10DCEE0DF0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170CF-C504-4F9C-AFA8-D74AA7C80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71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</a:t>
            </a:r>
            <a:r>
              <a:rPr lang="en-US" altLang="ko-KR" dirty="0" smtClean="0"/>
              <a:t>www.usmagazine.com/celebrity-moms/news/new-gerber-baby-is-7-month-old-girl-named-grace-2015211</a:t>
            </a:r>
          </a:p>
          <a:p>
            <a:r>
              <a:rPr lang="en-US" altLang="ko-KR" dirty="0" smtClean="0"/>
              <a:t>http://chataboutheroesrp.wikia.com/wiki/William_Williams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170CF-C504-4F9C-AFA8-D74AA7C80C1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06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http://www.templates.com/blog/come-up-smiling-amazing-3d-characters/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170CF-C504-4F9C-AFA8-D74AA7C80C1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38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http://www.livetradingnews.com/crude-oil-extended-losses-gold-silver-nat-gas-finish-in-the-green-56258.htm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170CF-C504-4F9C-AFA8-D74AA7C80C1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38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http://www.dreamstime.com/royalty-free-stock-photo-cartoon-businessman-pair-one-happy-other-sad-two-businessmen-image31231275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170CF-C504-4F9C-AFA8-D74AA7C80C1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38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http://blog.saltmoney.org/the-good-the-bad-and-the-indebted-excerpt/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170CF-C504-4F9C-AFA8-D74AA7C80C1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38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30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36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37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9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70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16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52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60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47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50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43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05E4-A5ED-4060-AFDE-5FF06D8A6948}" type="datetimeFigureOut">
              <a:rPr lang="ko-KR" altLang="en-US" smtClean="0"/>
              <a:t>2015-04-23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AA86B-F88C-45C8-8B1D-F45585C12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05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w&amp;url=http://www.usmagazine.com/celebrity-moms/news/new-gerber-baby-is-7-month-old-girl-named-grace-2015211&amp;ei=-lY3VfCaEMHbmAXekYG4BA&amp;bvm=bv.91071109,d.dGY&amp;psig=AFQjCNHlp7EVwk5wFJa7BZtbUZrbggc_FQ&amp;ust=14297764971858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plates.com/blog/wp-content/uploads/2009/04/max-and-milton-by-jason-baldwi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</a:t>
            </a:r>
            <a:endParaRPr lang="ko-KR" altLang="en-US" dirty="0"/>
          </a:p>
        </p:txBody>
      </p:sp>
      <p:pic>
        <p:nvPicPr>
          <p:cNvPr id="1026" name="Picture 2" descr="http://assets-s3.usmagazine.com/uploads/assets/articles/82136-new-gerber-baby-is-7-month-old-girl-named-grace/1421876680_grace-gerber-baby-zo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5052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130426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3936" y="507523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Grace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8465" y="509208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William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79120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Grace is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5090" y="624840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William is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4990" y="57912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</a:t>
            </a:r>
            <a:r>
              <a:rPr lang="en-US" altLang="ko-KR" dirty="0" smtClean="0"/>
              <a:t>han William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5809" y="623581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</a:t>
            </a:r>
            <a:r>
              <a:rPr lang="en-US" altLang="ko-KR" dirty="0" smtClean="0"/>
              <a:t>han Grace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82386" y="57912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82386" y="6250503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57912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28882" y="57912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35814" y="6252961"/>
            <a:ext cx="184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__</a:t>
            </a:r>
            <a:r>
              <a:rPr lang="en-US" altLang="ko-KR" u="sng" dirty="0"/>
              <a:t>o</a:t>
            </a:r>
            <a:r>
              <a:rPr lang="en-US" altLang="ko-KR" u="sng" dirty="0" smtClean="0"/>
              <a:t>lder</a:t>
            </a:r>
            <a:r>
              <a:rPr lang="en-US" altLang="ko-KR" dirty="0" smtClean="0"/>
              <a:t>_____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5791200"/>
            <a:ext cx="184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__</a:t>
            </a:r>
            <a:r>
              <a:rPr lang="en-US" altLang="ko-KR" u="sng" dirty="0" smtClean="0"/>
              <a:t>younger</a:t>
            </a:r>
            <a:r>
              <a:rPr lang="en-US" altLang="ko-KR" dirty="0" smtClean="0"/>
              <a:t>_____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4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Body shapes</a:t>
            </a:r>
            <a:endParaRPr lang="ko-KR" altLang="en-US" dirty="0"/>
          </a:p>
        </p:txBody>
      </p:sp>
      <p:pic>
        <p:nvPicPr>
          <p:cNvPr id="1026" name="Picture 2" descr="http://www.templates.com/blog/wp-content/uploads/2009/04/max-and-milton-by-jason-baldwi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14478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4900" y="5269468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Max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37824" y="5269468"/>
            <a:ext cx="11218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Milton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5090" y="5803786"/>
            <a:ext cx="117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Milton is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45809" y="57912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</a:t>
            </a:r>
            <a:r>
              <a:rPr lang="en-US" altLang="ko-KR" dirty="0" smtClean="0"/>
              <a:t>han Max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580588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2386" y="580588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62484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Max is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28166" y="6248400"/>
            <a:ext cx="140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</a:t>
            </a:r>
            <a:r>
              <a:rPr lang="en-US" altLang="ko-KR" dirty="0" smtClean="0"/>
              <a:t>han Milton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62484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82386" y="62484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91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Cost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4039" y="5110796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Gold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04099" y="5110796"/>
            <a:ext cx="11218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Silver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2600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Gold is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876965"/>
            <a:ext cx="105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Silver is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6260068"/>
            <a:ext cx="128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</a:t>
            </a:r>
            <a:r>
              <a:rPr lang="en-US" altLang="ko-KR" dirty="0" smtClean="0"/>
              <a:t>han Silver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10" y="586437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than Gold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62600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74310" y="58790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1918" y="6260068"/>
            <a:ext cx="212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____________________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18828" y="5879068"/>
            <a:ext cx="238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____________________</a:t>
            </a:r>
            <a:endParaRPr lang="ko-KR" altLang="en-US" dirty="0"/>
          </a:p>
        </p:txBody>
      </p:sp>
      <p:pic>
        <p:nvPicPr>
          <p:cNvPr id="2050" name="Picture 2" descr="Crude Oil Extended Losses, Gold, Silver, Nat Gas Finish In The 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1600200"/>
            <a:ext cx="7086599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Board race!!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51070"/>
              </p:ext>
            </p:extLst>
          </p:nvPr>
        </p:nvGraphicFramePr>
        <p:xfrm>
          <a:off x="533400" y="2133600"/>
          <a:ext cx="3962400" cy="380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371600"/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ko-KR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more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62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cheap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5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fat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5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tall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5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interesting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5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young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5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beautiful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16013"/>
              </p:ext>
            </p:extLst>
          </p:nvPr>
        </p:nvGraphicFramePr>
        <p:xfrm>
          <a:off x="4800600" y="2133600"/>
          <a:ext cx="3886201" cy="380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19200"/>
                <a:gridCol w="1295401"/>
              </a:tblGrid>
              <a:tr h="6096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more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62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small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5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short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5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expensive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5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thin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5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exciting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5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rich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1633117"/>
            <a:ext cx="117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Group 2: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1633117"/>
            <a:ext cx="117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Group 1: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6019800"/>
            <a:ext cx="84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Point: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6019800"/>
            <a:ext cx="84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Point: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6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Feelings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2600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Jim is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876965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Bill </a:t>
            </a:r>
            <a:r>
              <a:rPr lang="en-US" altLang="ko-KR" dirty="0" smtClean="0"/>
              <a:t>is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626006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</a:t>
            </a:r>
            <a:r>
              <a:rPr lang="en-US" altLang="ko-KR" dirty="0" smtClean="0"/>
              <a:t>han </a:t>
            </a:r>
            <a:r>
              <a:rPr lang="en-US" altLang="ko-KR" dirty="0" smtClean="0"/>
              <a:t>Bill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10" y="586437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than </a:t>
            </a:r>
            <a:r>
              <a:rPr lang="en-US" altLang="ko-KR" dirty="0" smtClean="0"/>
              <a:t>Jim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62600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74310" y="58790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1918" y="6260068"/>
            <a:ext cx="212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____________________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18828" y="5879068"/>
            <a:ext cx="238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____________________</a:t>
            </a:r>
            <a:endParaRPr lang="ko-KR" altLang="en-US" dirty="0"/>
          </a:p>
        </p:txBody>
      </p:sp>
      <p:pic>
        <p:nvPicPr>
          <p:cNvPr id="1026" name="Picture 2" descr="Cartoon Businessman Pair. One happy and the other sa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81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6025" y="4768334"/>
            <a:ext cx="11218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Jim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74420" y="4768334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Bill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66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Status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26006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Devil is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8769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Angel </a:t>
            </a:r>
            <a:r>
              <a:rPr lang="en-US" altLang="ko-KR" dirty="0" smtClean="0"/>
              <a:t>is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62600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</a:t>
            </a:r>
            <a:r>
              <a:rPr lang="en-US" altLang="ko-KR" dirty="0" smtClean="0"/>
              <a:t>han </a:t>
            </a:r>
            <a:r>
              <a:rPr lang="en-US" altLang="ko-KR" dirty="0" smtClean="0"/>
              <a:t>Angel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10" y="5864379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than </a:t>
            </a:r>
            <a:r>
              <a:rPr lang="en-US" altLang="ko-KR" dirty="0" smtClean="0"/>
              <a:t>Devil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62600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74310" y="58790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_______________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1918" y="6260068"/>
            <a:ext cx="212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____________________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18828" y="5879068"/>
            <a:ext cx="238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____________________</a:t>
            </a:r>
            <a:endParaRPr lang="ko-KR" altLang="en-US" dirty="0"/>
          </a:p>
        </p:txBody>
      </p:sp>
      <p:pic>
        <p:nvPicPr>
          <p:cNvPr id="3" name="Picture 2" descr="Cartoon devil next to cartoon ang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68361"/>
            <a:ext cx="3815396" cy="38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4939" y="45720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Angel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30660" y="4572000"/>
            <a:ext cx="11218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Devil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8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140</Words>
  <Application>Microsoft Office PowerPoint</Application>
  <PresentationFormat>화면 슬라이드 쇼(4:3)</PresentationFormat>
  <Paragraphs>91</Paragraphs>
  <Slides>6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Age</vt:lpstr>
      <vt:lpstr>Body shapes</vt:lpstr>
      <vt:lpstr>Cost</vt:lpstr>
      <vt:lpstr>Board race!!</vt:lpstr>
      <vt:lpstr>Feelings</vt:lpstr>
      <vt:lpstr>Status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</dc:creator>
  <cp:lastModifiedBy>특허청</cp:lastModifiedBy>
  <cp:revision>29</cp:revision>
  <dcterms:created xsi:type="dcterms:W3CDTF">2015-04-22T07:56:00Z</dcterms:created>
  <dcterms:modified xsi:type="dcterms:W3CDTF">2015-04-22T21:56:02Z</dcterms:modified>
</cp:coreProperties>
</file>