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8" r:id="rId5"/>
    <p:sldId id="269" r:id="rId6"/>
    <p:sldId id="266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6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667F-17B3-4E18-B293-1750D8C83086}" type="datetimeFigureOut">
              <a:rPr lang="ko-KR" altLang="en-US" smtClean="0"/>
              <a:t>2015-06-26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5B5-5AFD-4B13-828E-3F857DDAE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40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667F-17B3-4E18-B293-1750D8C83086}" type="datetimeFigureOut">
              <a:rPr lang="ko-KR" altLang="en-US" smtClean="0"/>
              <a:t>2015-06-26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5B5-5AFD-4B13-828E-3F857DDAE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083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667F-17B3-4E18-B293-1750D8C83086}" type="datetimeFigureOut">
              <a:rPr lang="ko-KR" altLang="en-US" smtClean="0"/>
              <a:t>2015-06-26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5B5-5AFD-4B13-828E-3F857DDAE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74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667F-17B3-4E18-B293-1750D8C83086}" type="datetimeFigureOut">
              <a:rPr lang="ko-KR" altLang="en-US" smtClean="0"/>
              <a:t>2015-06-26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5B5-5AFD-4B13-828E-3F857DDAE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34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667F-17B3-4E18-B293-1750D8C83086}" type="datetimeFigureOut">
              <a:rPr lang="ko-KR" altLang="en-US" smtClean="0"/>
              <a:t>2015-06-26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5B5-5AFD-4B13-828E-3F857DDAE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634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667F-17B3-4E18-B293-1750D8C83086}" type="datetimeFigureOut">
              <a:rPr lang="ko-KR" altLang="en-US" smtClean="0"/>
              <a:t>2015-06-26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5B5-5AFD-4B13-828E-3F857DDAE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724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667F-17B3-4E18-B293-1750D8C83086}" type="datetimeFigureOut">
              <a:rPr lang="ko-KR" altLang="en-US" smtClean="0"/>
              <a:t>2015-06-26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5B5-5AFD-4B13-828E-3F857DDAE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77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667F-17B3-4E18-B293-1750D8C83086}" type="datetimeFigureOut">
              <a:rPr lang="ko-KR" altLang="en-US" smtClean="0"/>
              <a:t>2015-06-26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5B5-5AFD-4B13-828E-3F857DDAE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98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667F-17B3-4E18-B293-1750D8C83086}" type="datetimeFigureOut">
              <a:rPr lang="ko-KR" altLang="en-US" smtClean="0"/>
              <a:t>2015-06-26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5B5-5AFD-4B13-828E-3F857DDAE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898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667F-17B3-4E18-B293-1750D8C83086}" type="datetimeFigureOut">
              <a:rPr lang="ko-KR" altLang="en-US" smtClean="0"/>
              <a:t>2015-06-26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5B5-5AFD-4B13-828E-3F857DDAE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657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7667F-17B3-4E18-B293-1750D8C83086}" type="datetimeFigureOut">
              <a:rPr lang="ko-KR" altLang="en-US" smtClean="0"/>
              <a:t>2015-06-26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5B5-5AFD-4B13-828E-3F857DDAE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70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7667F-17B3-4E18-B293-1750D8C83086}" type="datetimeFigureOut">
              <a:rPr lang="ko-KR" altLang="en-US" smtClean="0"/>
              <a:t>2015-06-26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295B5-5AFD-4B13-828E-3F857DDAE01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9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b="1" dirty="0" smtClean="0"/>
              <a:t>Reading Lesson Plan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2015.06.27</a:t>
            </a:r>
          </a:p>
          <a:p>
            <a:r>
              <a:rPr lang="en-US" altLang="ko-KR" dirty="0" err="1" smtClean="0"/>
              <a:t>Hyemy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616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296652"/>
            <a:ext cx="8400933" cy="63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57795"/>
            <a:ext cx="8229600" cy="1143000"/>
          </a:xfrm>
        </p:spPr>
        <p:txBody>
          <a:bodyPr/>
          <a:lstStyle/>
          <a:p>
            <a:r>
              <a:rPr lang="en-US" altLang="ko-KR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Vocabulary</a:t>
            </a:r>
            <a:endParaRPr lang="ko-KR" altLang="en-US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52552"/>
              </p:ext>
            </p:extLst>
          </p:nvPr>
        </p:nvGraphicFramePr>
        <p:xfrm>
          <a:off x="1547664" y="1700808"/>
          <a:ext cx="6096000" cy="4104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51784"/>
              </a:tblGrid>
              <a:tr h="10261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Commodity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Abbot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Stimulant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Smuggle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8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57795"/>
            <a:ext cx="8229600" cy="1143000"/>
          </a:xfrm>
        </p:spPr>
        <p:txBody>
          <a:bodyPr/>
          <a:lstStyle/>
          <a:p>
            <a:r>
              <a:rPr lang="en-US" altLang="ko-KR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Vocabulary</a:t>
            </a:r>
            <a:endParaRPr lang="ko-KR" altLang="en-US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028214"/>
              </p:ext>
            </p:extLst>
          </p:nvPr>
        </p:nvGraphicFramePr>
        <p:xfrm>
          <a:off x="539552" y="1700808"/>
          <a:ext cx="8136905" cy="422623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543739"/>
                <a:gridCol w="2992765"/>
                <a:gridCol w="3600401"/>
              </a:tblGrid>
              <a:tr h="660073">
                <a:tc>
                  <a:txBody>
                    <a:bodyPr/>
                    <a:lstStyle/>
                    <a:p>
                      <a:pPr algn="ctr" latinLnBrk="1"/>
                      <a:endParaRPr lang="en-US" altLang="ko-KR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Dictionary Definition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Example</a:t>
                      </a:r>
                      <a:endParaRPr lang="ko-KR" altLang="en-US" sz="1600" b="1" dirty="0"/>
                    </a:p>
                  </a:txBody>
                  <a:tcPr anchor="ctr"/>
                </a:tc>
              </a:tr>
              <a:tr h="6600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Commodity</a:t>
                      </a:r>
                      <a:endParaRPr lang="en-US" altLang="ko-KR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kern="1200" dirty="0" smtClean="0">
                          <a:effectLst/>
                        </a:rPr>
                        <a:t>an article of trade or commerce something of use, advantage, or value</a:t>
                      </a:r>
                      <a:br>
                        <a:rPr lang="en-US" altLang="ko-KR" sz="1400" kern="1200" dirty="0" smtClean="0">
                          <a:effectLst/>
                        </a:rPr>
                      </a:b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kern="1200" dirty="0" smtClean="0">
                          <a:effectLst/>
                        </a:rPr>
                        <a:t>crude oil is the world's most important commodity</a:t>
                      </a:r>
                      <a:br>
                        <a:rPr lang="en-US" altLang="ko-KR" sz="1400" kern="1200" dirty="0" smtClean="0">
                          <a:effectLst/>
                        </a:rPr>
                      </a:br>
                      <a:endParaRPr lang="ko-KR" altLang="en-US" sz="1400" dirty="0"/>
                    </a:p>
                  </a:txBody>
                  <a:tcPr anchor="ctr"/>
                </a:tc>
              </a:tr>
              <a:tr h="6600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Abbot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kern="1200" dirty="0" smtClean="0">
                          <a:effectLst/>
                        </a:rPr>
                        <a:t>a man who is the head or superior, usually elected, of a monastery</a:t>
                      </a:r>
                      <a:br>
                        <a:rPr lang="en-US" altLang="ko-KR" sz="1400" kern="1200" dirty="0" smtClean="0">
                          <a:effectLst/>
                        </a:rPr>
                      </a:b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kern="1200" dirty="0" smtClean="0">
                          <a:effectLst/>
                        </a:rPr>
                        <a:t>monks started yelling and called the abbot</a:t>
                      </a:r>
                      <a:br>
                        <a:rPr lang="en-US" altLang="ko-KR" sz="1400" kern="1200" dirty="0" smtClean="0">
                          <a:effectLst/>
                        </a:rPr>
                      </a:br>
                      <a:endParaRPr lang="ko-KR" altLang="en-US" sz="1400" dirty="0"/>
                    </a:p>
                  </a:txBody>
                  <a:tcPr anchor="ctr"/>
                </a:tc>
              </a:tr>
              <a:tr h="6600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Stimulant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kern="1200" smtClean="0">
                          <a:effectLst/>
                        </a:rPr>
                        <a:t>any</a:t>
                      </a:r>
                      <a:r>
                        <a:rPr lang="en-US" altLang="ko-KR" sz="1400" kern="1200" baseline="0" smtClean="0">
                          <a:effectLst/>
                        </a:rPr>
                        <a:t> </a:t>
                      </a:r>
                      <a:r>
                        <a:rPr lang="en-US" altLang="ko-KR" sz="1400" kern="1200" baseline="0" dirty="0" smtClean="0">
                          <a:effectLst/>
                        </a:rPr>
                        <a:t>f</a:t>
                      </a:r>
                      <a:r>
                        <a:rPr lang="en-US" altLang="ko-KR" sz="1400" kern="1200" dirty="0" smtClean="0">
                          <a:effectLst/>
                        </a:rPr>
                        <a:t>ood or beverage that stimulates, especially coffee, tea, or its initial effect, alcoholic liquor</a:t>
                      </a:r>
                      <a:br>
                        <a:rPr lang="en-US" altLang="ko-KR" sz="1400" kern="1200" dirty="0" smtClean="0">
                          <a:effectLst/>
                        </a:rPr>
                      </a:b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kern="1200" dirty="0" smtClean="0">
                          <a:effectLst/>
                        </a:rPr>
                        <a:t>it is well known fact that caffeine is a stimulant</a:t>
                      </a:r>
                      <a:br>
                        <a:rPr lang="en-US" altLang="ko-KR" sz="1400" kern="1200" dirty="0" smtClean="0">
                          <a:effectLst/>
                        </a:rPr>
                      </a:br>
                      <a:endParaRPr lang="ko-KR" altLang="en-US" sz="1400" dirty="0"/>
                    </a:p>
                  </a:txBody>
                  <a:tcPr anchor="ctr"/>
                </a:tc>
              </a:tr>
              <a:tr h="6600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Smuggle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kern="1200" dirty="0" smtClean="0">
                          <a:effectLst/>
                        </a:rPr>
                        <a:t>to import, export, or convey goods surreptitiously or in violation of the law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kern="1200" dirty="0" smtClean="0">
                          <a:effectLst/>
                        </a:rPr>
                        <a:t>a man caught trying to smuggle drugs into the country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실행 단추: 앞으로 또는 다음 2">
            <a:hlinkClick r:id="rId2" action="ppaction://hlinksldjump" highlightClick="1"/>
          </p:cNvPr>
          <p:cNvSpPr/>
          <p:nvPr/>
        </p:nvSpPr>
        <p:spPr>
          <a:xfrm>
            <a:off x="1619672" y="2673513"/>
            <a:ext cx="36004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69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6565"/>
            <a:ext cx="4000444" cy="252028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080" y="1846565"/>
            <a:ext cx="3849054" cy="25478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3278" y="499319"/>
            <a:ext cx="8717451" cy="769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 b="1">
                <a:latin typeface="Arial Unicode MS" pitchFamily="50" charset="-127"/>
                <a:ea typeface="Arial Unicode MS" pitchFamily="50" charset="-127"/>
                <a:cs typeface="Arial Unicode MS" pitchFamily="50" charset="-127"/>
              </a:defRPr>
            </a:lvl1pPr>
          </a:lstStyle>
          <a:p>
            <a:r>
              <a:rPr lang="en-US" altLang="ko-KR" sz="3600" dirty="0"/>
              <a:t>Commodity ? </a:t>
            </a:r>
            <a:r>
              <a:rPr lang="en-US" altLang="ko-KR" sz="3600" dirty="0"/>
              <a:t>Or </a:t>
            </a:r>
            <a:r>
              <a:rPr lang="en-US" altLang="ko-KR" sz="3600" dirty="0" smtClean="0"/>
              <a:t>Not  </a:t>
            </a:r>
            <a:r>
              <a:rPr lang="en-US" altLang="ko-KR" sz="3600" dirty="0"/>
              <a:t>Commodity?</a:t>
            </a:r>
            <a:endParaRPr lang="ko-KR" alt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76290" y="4582869"/>
            <a:ext cx="400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Rice, gold, crude oil, sugar, soybean,</a:t>
            </a:r>
          </a:p>
          <a:p>
            <a:r>
              <a:rPr lang="en-US" altLang="ko-KR" dirty="0" smtClean="0"/>
              <a:t>Corn, flour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97080" y="4556806"/>
            <a:ext cx="3023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Labor, human being, slaves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54180" y="5572871"/>
            <a:ext cx="7093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“If you are not a brand, you are a commodity”</a:t>
            </a:r>
            <a:endParaRPr lang="ko-KR" altLang="en-US" sz="2800" dirty="0">
              <a:solidFill>
                <a:srgbClr val="FF0000"/>
              </a:solidFill>
              <a:latin typeface="Cambria Math" pitchFamily="18" charset="0"/>
            </a:endParaRPr>
          </a:p>
        </p:txBody>
      </p:sp>
      <p:sp>
        <p:nvSpPr>
          <p:cNvPr id="12" name="실행 단추: 앞으로 또는 다음 11">
            <a:hlinkClick r:id="rId4" action="ppaction://hlinksldjump" highlightClick="1"/>
          </p:cNvPr>
          <p:cNvSpPr/>
          <p:nvPr/>
        </p:nvSpPr>
        <p:spPr>
          <a:xfrm>
            <a:off x="7948045" y="1268760"/>
            <a:ext cx="440379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0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75" y="980728"/>
            <a:ext cx="899532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155</Words>
  <Application>Microsoft Office PowerPoint</Application>
  <PresentationFormat>화면 슬라이드 쇼(4:3)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Reading Lesson Plan</vt:lpstr>
      <vt:lpstr>PowerPoint 프레젠테이션</vt:lpstr>
      <vt:lpstr>Vocabulary</vt:lpstr>
      <vt:lpstr>Vocabulary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Lesson Plan</dc:title>
  <dc:creator>Registered User</dc:creator>
  <cp:lastModifiedBy>Registered User</cp:lastModifiedBy>
  <cp:revision>22</cp:revision>
  <dcterms:created xsi:type="dcterms:W3CDTF">2015-06-15T20:28:55Z</dcterms:created>
  <dcterms:modified xsi:type="dcterms:W3CDTF">2015-06-25T20:50:15Z</dcterms:modified>
</cp:coreProperties>
</file>