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7D7D-7EB4-4937-834A-1FA3F6D2CD9C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6548-A345-4D13-BAA6-B53AEF12BD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41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7D7D-7EB4-4937-834A-1FA3F6D2CD9C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6548-A345-4D13-BAA6-B53AEF12BD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03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7D7D-7EB4-4937-834A-1FA3F6D2CD9C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6548-A345-4D13-BAA6-B53AEF12BD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31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7D7D-7EB4-4937-834A-1FA3F6D2CD9C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6548-A345-4D13-BAA6-B53AEF12BD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206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7D7D-7EB4-4937-834A-1FA3F6D2CD9C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6548-A345-4D13-BAA6-B53AEF12BD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379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7D7D-7EB4-4937-834A-1FA3F6D2CD9C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6548-A345-4D13-BAA6-B53AEF12BD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795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7D7D-7EB4-4937-834A-1FA3F6D2CD9C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6548-A345-4D13-BAA6-B53AEF12BD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06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7D7D-7EB4-4937-834A-1FA3F6D2CD9C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6548-A345-4D13-BAA6-B53AEF12BD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34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7D7D-7EB4-4937-834A-1FA3F6D2CD9C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6548-A345-4D13-BAA6-B53AEF12BD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21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7D7D-7EB4-4937-834A-1FA3F6D2CD9C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6548-A345-4D13-BAA6-B53AEF12BD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015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7D7D-7EB4-4937-834A-1FA3F6D2CD9C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6548-A345-4D13-BAA6-B53AEF12BD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168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47D7D-7EB4-4937-834A-1FA3F6D2CD9C}" type="datetimeFigureOut">
              <a:rPr lang="ko-KR" altLang="en-US" smtClean="0"/>
              <a:t>2015-07-14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46548-A345-4D13-BAA6-B53AEF12BD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516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-273676"/>
            <a:ext cx="12182475" cy="7128456"/>
          </a:xfrm>
          <a:prstGeom prst="rect">
            <a:avLst/>
          </a:prstGeom>
        </p:spPr>
      </p:pic>
      <p:sp>
        <p:nvSpPr>
          <p:cNvPr id="7" name="도넛 6"/>
          <p:cNvSpPr/>
          <p:nvPr/>
        </p:nvSpPr>
        <p:spPr>
          <a:xfrm>
            <a:off x="7580245" y="2558605"/>
            <a:ext cx="1764406" cy="856445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2033" y="2518381"/>
            <a:ext cx="12182475" cy="2301075"/>
          </a:xfrm>
        </p:spPr>
        <p:txBody>
          <a:bodyPr>
            <a:noAutofit/>
          </a:bodyPr>
          <a:lstStyle/>
          <a:p>
            <a:pPr algn="l"/>
            <a:r>
              <a:rPr lang="en-US" altLang="ko-KR" sz="6000" dirty="0" smtClean="0">
                <a:latin typeface="Calibri" panose="020F0502020204030204" pitchFamily="34" charset="0"/>
              </a:rPr>
              <a:t>The Verb should always </a:t>
            </a:r>
            <a:r>
              <a:rPr lang="en-US" altLang="ko-KR" sz="6000" b="1" dirty="0" smtClean="0">
                <a:latin typeface="Calibri" panose="020F0502020204030204" pitchFamily="34" charset="0"/>
              </a:rPr>
              <a:t>agree</a:t>
            </a:r>
            <a:r>
              <a:rPr lang="en-US" altLang="ko-KR" sz="6000" dirty="0" smtClean="0">
                <a:latin typeface="Calibri" panose="020F0502020204030204" pitchFamily="34" charset="0"/>
              </a:rPr>
              <a:t> with its subject in number and person. If the subject is singular, the verb should take </a:t>
            </a:r>
            <a:r>
              <a:rPr lang="en-US" altLang="ko-KR" sz="6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 form. </a:t>
            </a:r>
            <a:r>
              <a:rPr lang="en-US" altLang="ko-KR" sz="6000" dirty="0" smtClean="0">
                <a:latin typeface="Calibri" panose="020F0502020204030204" pitchFamily="34" charset="0"/>
              </a:rPr>
              <a:t>If the subject is plural, the verb will take </a:t>
            </a:r>
            <a:r>
              <a:rPr lang="en-US" altLang="ko-KR" sz="6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base form</a:t>
            </a:r>
            <a:r>
              <a:rPr lang="en-US" altLang="ko-KR" sz="6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. </a:t>
            </a:r>
            <a:endParaRPr lang="ko-KR" altLang="en-US" sz="6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제목 4"/>
          <p:cNvSpPr txBox="1">
            <a:spLocks/>
          </p:cNvSpPr>
          <p:nvPr/>
        </p:nvSpPr>
        <p:spPr>
          <a:xfrm>
            <a:off x="915471" y="10303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Subject-Verb Agreement</a:t>
            </a:r>
            <a:endParaRPr lang="ko-KR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492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5909"/>
            <a:ext cx="12192001" cy="6980350"/>
          </a:xfrm>
          <a:prstGeom prst="rect">
            <a:avLst/>
          </a:prstGeom>
        </p:spPr>
      </p:pic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-2" y="283335"/>
            <a:ext cx="10998559" cy="6323527"/>
          </a:xfrm>
        </p:spPr>
        <p:txBody>
          <a:bodyPr>
            <a:normAutofit fontScale="92500"/>
          </a:bodyPr>
          <a:lstStyle/>
          <a:p>
            <a:r>
              <a:rPr lang="en-US" altLang="ko-KR" sz="5200" b="1" dirty="0" smtClean="0">
                <a:solidFill>
                  <a:srgbClr val="FF0000"/>
                </a:solidFill>
              </a:rPr>
              <a:t>Examples:</a:t>
            </a:r>
          </a:p>
          <a:p>
            <a:pPr marL="0" indent="0">
              <a:buNone/>
            </a:pPr>
            <a:endParaRPr lang="en-US" altLang="ko-KR" sz="5200" dirty="0" smtClean="0"/>
          </a:p>
          <a:p>
            <a:pPr marL="0" indent="0">
              <a:buNone/>
            </a:pPr>
            <a:r>
              <a:rPr lang="en-US" altLang="ko-KR" sz="5200" b="1" dirty="0" smtClean="0"/>
              <a:t> 1. The cough medicine tastes good.</a:t>
            </a:r>
          </a:p>
          <a:p>
            <a:pPr marL="0" indent="0">
              <a:buNone/>
            </a:pPr>
            <a:r>
              <a:rPr lang="en-US" altLang="ko-KR" sz="5200" b="1" dirty="0" smtClean="0"/>
              <a:t>2. The cough medicines taste good.</a:t>
            </a:r>
          </a:p>
          <a:p>
            <a:pPr marL="0" indent="0">
              <a:buNone/>
            </a:pPr>
            <a:endParaRPr lang="en-US" altLang="ko-KR" sz="5200" b="1" dirty="0"/>
          </a:p>
          <a:p>
            <a:pPr marL="0" indent="0">
              <a:buNone/>
            </a:pPr>
            <a:r>
              <a:rPr lang="en-US" altLang="ko-KR" sz="5200" b="1" dirty="0" smtClean="0"/>
              <a:t>3. The baby is pretty.</a:t>
            </a:r>
          </a:p>
          <a:p>
            <a:pPr marL="0" indent="0">
              <a:buNone/>
            </a:pPr>
            <a:r>
              <a:rPr lang="en-US" altLang="ko-KR" sz="5200" b="1" dirty="0" smtClean="0"/>
              <a:t>4. The babies are pretty.</a:t>
            </a:r>
          </a:p>
          <a:p>
            <a:pPr marL="0" indent="0">
              <a:buNone/>
            </a:pPr>
            <a:endParaRPr lang="en-US" altLang="ko-KR" sz="5200" b="1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54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74</Words>
  <Application>Microsoft Office PowerPoint</Application>
  <PresentationFormat>와이드스크린</PresentationFormat>
  <Paragraphs>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Calibri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이종신</dc:creator>
  <cp:lastModifiedBy>이종신</cp:lastModifiedBy>
  <cp:revision>17</cp:revision>
  <dcterms:created xsi:type="dcterms:W3CDTF">2015-02-06T06:40:52Z</dcterms:created>
  <dcterms:modified xsi:type="dcterms:W3CDTF">2015-07-14T04:39:39Z</dcterms:modified>
</cp:coreProperties>
</file>