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sldIdLst>
    <p:sldId id="256" r:id="rId5"/>
    <p:sldId id="257" r:id="rId6"/>
    <p:sldId id="268" r:id="rId7"/>
    <p:sldId id="267" r:id="rId8"/>
    <p:sldId id="266" r:id="rId9"/>
    <p:sldId id="261" r:id="rId10"/>
    <p:sldId id="262" r:id="rId11"/>
    <p:sldId id="269" r:id="rId12"/>
    <p:sldId id="260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0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/>
              <a:pPr/>
              <a:t>2015-12-28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/>
              <a:pPr/>
              <a:t>2015-12-28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/>
              <a:pPr/>
              <a:t>2015-12-28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35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0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28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16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79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64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6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/>
              <a:pPr/>
              <a:t>2015-12-28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1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47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02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02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35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0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28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16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79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6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/>
              <a:pPr/>
              <a:t>2015-12-28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69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1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47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02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02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352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0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289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16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7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/>
              <a:pPr/>
              <a:t>2015-12-28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647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692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15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47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0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/>
              <a:pPr/>
              <a:t>2015-12-28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/>
              <a:pPr/>
              <a:t>2015-12-28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/>
              <a:pPr/>
              <a:t>2015-12-28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/>
              <a:pPr/>
              <a:t>2015-12-28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FBF-F32B-4543-8AD3-C0B9207DA376}" type="datetimeFigureOut">
              <a:rPr lang="ko-KR" altLang="en-US" smtClean="0"/>
              <a:pPr/>
              <a:t>2015-12-28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FC74-F1A1-4E14-A482-336CC6E3EC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B7FBF-F32B-4543-8AD3-C0B9207DA376}" type="datetimeFigureOut">
              <a:rPr lang="ko-KR" altLang="en-US" smtClean="0"/>
              <a:pPr/>
              <a:t>2015-12-28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5FC74-F1A1-4E14-A482-336CC6E3EC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6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6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B7FBF-F32B-4543-8AD3-C0B9207DA37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2015-12-28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5FC74-F1A1-4E14-A482-336CC6E3EC5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6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3372" y="2928934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32165" y="2564904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atin typeface="Arial Rounded MT Bold" pitchFamily="34" charset="0"/>
              </a:rPr>
              <a:t>READING</a:t>
            </a:r>
          </a:p>
          <a:p>
            <a:pPr algn="ctr"/>
            <a:r>
              <a:rPr lang="en-US" altLang="ko-KR" sz="3600" dirty="0" smtClean="0">
                <a:latin typeface="Arial Rounded MT Bold" pitchFamily="34" charset="0"/>
              </a:rPr>
              <a:t>MICRO</a:t>
            </a:r>
          </a:p>
          <a:p>
            <a:pPr algn="ctr"/>
            <a:r>
              <a:rPr lang="en-US" altLang="ko-KR" sz="3600" dirty="0" smtClean="0">
                <a:latin typeface="Arial Rounded MT Bold" pitchFamily="34" charset="0"/>
              </a:rPr>
              <a:t>TEACHING</a:t>
            </a:r>
            <a:endParaRPr lang="ko-KR" altLang="en-US" sz="3600" dirty="0"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2449" y="4319230"/>
            <a:ext cx="233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latin typeface="Arial Rounded MT Bold" pitchFamily="34" charset="0"/>
              </a:rPr>
              <a:t>Laura</a:t>
            </a:r>
            <a:endParaRPr lang="ko-KR" altLang="en-US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 flipH="1" flipV="1">
            <a:off x="-35723" y="392889"/>
            <a:ext cx="285728" cy="2142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214282" y="357166"/>
            <a:ext cx="178595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193886" y="18612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 Rounded MT Bold" pitchFamily="34" charset="0"/>
                <a:ea typeface="Adobe Heiti Std R" pitchFamily="34" charset="-128"/>
                <a:cs typeface="Arial" pitchFamily="34" charset="0"/>
              </a:rPr>
              <a:t>LEAD  IN</a:t>
            </a:r>
            <a:endParaRPr lang="ko-KR" altLang="en-US" dirty="0">
              <a:latin typeface="Arial Rounded MT Bold" pitchFamily="34" charset="0"/>
              <a:ea typeface="가는각진제목체" pitchFamily="18" charset="-127"/>
              <a:cs typeface="Arial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500030"/>
            <a:ext cx="5542204" cy="35758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1414" y="4075920"/>
            <a:ext cx="3297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F30D5F"/>
                </a:solidFill>
                <a:latin typeface="Arial Rounded MT Bold" pitchFamily="34" charset="0"/>
              </a:rPr>
              <a:t>The Sleeping Beauty</a:t>
            </a:r>
            <a:endParaRPr lang="ko-KR" altLang="en-US" sz="2400" dirty="0">
              <a:solidFill>
                <a:srgbClr val="F30D5F"/>
              </a:solidFill>
              <a:latin typeface="Arial Rounded MT Bold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573016"/>
            <a:ext cx="5542204" cy="328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 flipH="1" flipV="1">
            <a:off x="-35723" y="392889"/>
            <a:ext cx="285728" cy="2142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214282" y="357166"/>
            <a:ext cx="178595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93886" y="18612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 Rounded MT Bold" pitchFamily="34" charset="0"/>
                <a:ea typeface="Adobe Heiti Std R" pitchFamily="34" charset="-128"/>
                <a:cs typeface="Arial" pitchFamily="34" charset="0"/>
              </a:rPr>
              <a:t>LEAD  IN</a:t>
            </a:r>
            <a:endParaRPr lang="ko-KR" altLang="en-US" dirty="0">
              <a:latin typeface="Arial Rounded MT Bold" pitchFamily="34" charset="0"/>
              <a:ea typeface="가는각진제목체" pitchFamily="18" charset="-127"/>
              <a:cs typeface="Arial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500030"/>
            <a:ext cx="6301933" cy="6357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8184" y="4138898"/>
            <a:ext cx="2531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F30D5F"/>
                </a:solidFill>
                <a:latin typeface="Arial Rounded MT Bold" pitchFamily="34" charset="0"/>
              </a:rPr>
              <a:t>Cinderella</a:t>
            </a:r>
            <a:endParaRPr lang="ko-KR" altLang="en-US" sz="2400" dirty="0">
              <a:solidFill>
                <a:srgbClr val="F30D5F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4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 flipH="1" flipV="1">
            <a:off x="-35723" y="392889"/>
            <a:ext cx="285728" cy="2142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214282" y="357166"/>
            <a:ext cx="178595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93886" y="18612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 Rounded MT Bold" pitchFamily="34" charset="0"/>
                <a:ea typeface="Adobe Heiti Std R" pitchFamily="34" charset="-128"/>
                <a:cs typeface="Arial" pitchFamily="34" charset="0"/>
              </a:rPr>
              <a:t>LEAD  IN</a:t>
            </a:r>
            <a:endParaRPr lang="ko-KR" altLang="en-US" dirty="0">
              <a:latin typeface="Arial Rounded MT Bold" pitchFamily="34" charset="0"/>
              <a:ea typeface="가는각진제목체" pitchFamily="18" charset="-127"/>
              <a:cs typeface="Arial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500030"/>
            <a:ext cx="6229925" cy="63579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28184" y="3789039"/>
            <a:ext cx="2531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F30D5F"/>
                </a:solidFill>
                <a:latin typeface="Arial Rounded MT Bold" pitchFamily="34" charset="0"/>
              </a:rPr>
              <a:t>The little</a:t>
            </a:r>
          </a:p>
          <a:p>
            <a:pPr algn="ctr"/>
            <a:r>
              <a:rPr lang="en-US" altLang="ko-KR" sz="2400" dirty="0" smtClean="0">
                <a:solidFill>
                  <a:srgbClr val="F30D5F"/>
                </a:solidFill>
                <a:latin typeface="Arial Rounded MT Bold" pitchFamily="34" charset="0"/>
              </a:rPr>
              <a:t>mermaid</a:t>
            </a:r>
            <a:endParaRPr lang="ko-KR" altLang="en-US" sz="2400" dirty="0">
              <a:solidFill>
                <a:srgbClr val="F30D5F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4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 flipH="1" flipV="1">
            <a:off x="-35723" y="392889"/>
            <a:ext cx="285728" cy="2142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214282" y="357166"/>
            <a:ext cx="178595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93886" y="18612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 Rounded MT Bold" pitchFamily="34" charset="0"/>
                <a:ea typeface="Adobe Heiti Std R" pitchFamily="34" charset="-128"/>
                <a:cs typeface="Arial" pitchFamily="34" charset="0"/>
              </a:rPr>
              <a:t>LEAD  IN</a:t>
            </a:r>
            <a:endParaRPr lang="ko-KR" altLang="en-US" dirty="0">
              <a:latin typeface="Arial Rounded MT Bold" pitchFamily="34" charset="0"/>
              <a:ea typeface="가는각진제목체" pitchFamily="18" charset="-127"/>
              <a:cs typeface="Arial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500030"/>
            <a:ext cx="6229926" cy="6357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8184" y="3861048"/>
            <a:ext cx="2531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F30D5F"/>
                </a:solidFill>
                <a:latin typeface="Arial Rounded MT Bold" pitchFamily="34" charset="0"/>
              </a:rPr>
              <a:t>Beauty and </a:t>
            </a:r>
          </a:p>
          <a:p>
            <a:pPr algn="ctr"/>
            <a:r>
              <a:rPr lang="en-US" altLang="ko-KR" sz="2400" dirty="0" smtClean="0">
                <a:solidFill>
                  <a:srgbClr val="F30D5F"/>
                </a:solidFill>
                <a:latin typeface="Arial Rounded MT Bold" pitchFamily="34" charset="0"/>
              </a:rPr>
              <a:t>The beast</a:t>
            </a:r>
            <a:endParaRPr lang="ko-KR" altLang="en-US" sz="2400" dirty="0">
              <a:solidFill>
                <a:srgbClr val="F30D5F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4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 flipH="1" flipV="1">
            <a:off x="-35723" y="392889"/>
            <a:ext cx="285728" cy="2142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214282" y="357166"/>
            <a:ext cx="178595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93886" y="18612"/>
            <a:ext cx="1991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 Rounded MT Bold" pitchFamily="34" charset="0"/>
                <a:ea typeface="Adobe Heiti Std R" pitchFamily="34" charset="-128"/>
                <a:cs typeface="Arial" pitchFamily="34" charset="0"/>
              </a:rPr>
              <a:t>PRESENTATION</a:t>
            </a:r>
            <a:endParaRPr lang="ko-KR" altLang="en-US" dirty="0">
              <a:latin typeface="Arial Rounded MT Bold" pitchFamily="34" charset="0"/>
              <a:ea typeface="가는각진제목체" pitchFamily="18" charset="-127"/>
              <a:cs typeface="Arial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4" y="500030"/>
            <a:ext cx="6178210" cy="47912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8183" y="4250704"/>
            <a:ext cx="2531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F30D5F"/>
                </a:solidFill>
                <a:latin typeface="Arial Rounded MT Bold" pitchFamily="34" charset="0"/>
              </a:rPr>
              <a:t>Snow White</a:t>
            </a:r>
            <a:endParaRPr lang="ko-KR" altLang="en-US" sz="2400" dirty="0">
              <a:solidFill>
                <a:srgbClr val="F30D5F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 flipH="1" flipV="1">
            <a:off x="-35723" y="392889"/>
            <a:ext cx="285728" cy="2142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214282" y="357166"/>
            <a:ext cx="178595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93886" y="18612"/>
            <a:ext cx="1991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 Rounded MT Bold" pitchFamily="34" charset="0"/>
                <a:ea typeface="Adobe Heiti Std R" pitchFamily="34" charset="-128"/>
                <a:cs typeface="Arial" pitchFamily="34" charset="0"/>
              </a:rPr>
              <a:t>PRESENTATION</a:t>
            </a:r>
            <a:endParaRPr lang="ko-KR" altLang="en-US" dirty="0">
              <a:latin typeface="Arial Rounded MT Bold" pitchFamily="34" charset="0"/>
              <a:ea typeface="가는각진제목체" pitchFamily="18" charset="-127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642894"/>
            <a:ext cx="856895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ko-KR" sz="2400" dirty="0" smtClean="0">
                <a:latin typeface="Arial Rounded MT Bold" pitchFamily="34" charset="0"/>
              </a:rPr>
              <a:t>Please fill in the square with numbers randomly.</a:t>
            </a:r>
          </a:p>
          <a:p>
            <a:r>
              <a:rPr lang="en-US" altLang="ko-KR" sz="2400" dirty="0">
                <a:latin typeface="Arial Rounded MT Bold" pitchFamily="34" charset="0"/>
              </a:rPr>
              <a:t> </a:t>
            </a:r>
            <a:r>
              <a:rPr lang="en-US" altLang="ko-KR" sz="2400" dirty="0" smtClean="0">
                <a:latin typeface="Arial Rounded MT Bold" pitchFamily="34" charset="0"/>
              </a:rPr>
              <a:t>   The numbers range is from 1 to  19.</a:t>
            </a:r>
          </a:p>
          <a:p>
            <a:r>
              <a:rPr lang="en-US" altLang="ko-KR" sz="2400" dirty="0" smtClean="0">
                <a:latin typeface="Arial Rounded MT Bold" pitchFamily="34" charset="0"/>
              </a:rPr>
              <a:t>    Please work all together this step.</a:t>
            </a:r>
          </a:p>
          <a:p>
            <a:pPr marL="342900" indent="-342900">
              <a:buAutoNum type="arabicPeriod" startAt="2"/>
            </a:pPr>
            <a:r>
              <a:rPr lang="en-US" altLang="ko-KR" sz="2400" dirty="0" smtClean="0">
                <a:latin typeface="Arial Rounded MT Bold" pitchFamily="34" charset="0"/>
              </a:rPr>
              <a:t>This game will go along with teams.</a:t>
            </a:r>
          </a:p>
          <a:p>
            <a:r>
              <a:rPr lang="en-US" altLang="ko-KR" sz="2400" dirty="0">
                <a:latin typeface="Arial Rounded MT Bold" pitchFamily="34" charset="0"/>
              </a:rPr>
              <a:t> </a:t>
            </a:r>
            <a:r>
              <a:rPr lang="en-US" altLang="ko-KR" sz="2400" dirty="0" smtClean="0">
                <a:latin typeface="Arial Rounded MT Bold" pitchFamily="34" charset="0"/>
              </a:rPr>
              <a:t>    Please make the teams.</a:t>
            </a:r>
          </a:p>
          <a:p>
            <a:r>
              <a:rPr lang="en-US" altLang="ko-KR" sz="2400" dirty="0" smtClean="0">
                <a:latin typeface="Arial Rounded MT Bold" pitchFamily="34" charset="0"/>
              </a:rPr>
              <a:t>3. Roll the dice and move your team’s piece.</a:t>
            </a:r>
          </a:p>
          <a:p>
            <a:r>
              <a:rPr lang="en-US" altLang="ko-KR" sz="2400" dirty="0">
                <a:latin typeface="Arial Rounded MT Bold" pitchFamily="34" charset="0"/>
              </a:rPr>
              <a:t> </a:t>
            </a:r>
            <a:r>
              <a:rPr lang="en-US" altLang="ko-KR" sz="2400" dirty="0" smtClean="0">
                <a:latin typeface="Arial Rounded MT Bold" pitchFamily="34" charset="0"/>
              </a:rPr>
              <a:t>   The square is written by numbers.</a:t>
            </a:r>
          </a:p>
          <a:p>
            <a:r>
              <a:rPr lang="en-US" altLang="ko-KR" sz="2400" dirty="0">
                <a:latin typeface="Arial Rounded MT Bold" pitchFamily="34" charset="0"/>
              </a:rPr>
              <a:t> </a:t>
            </a:r>
            <a:r>
              <a:rPr lang="en-US" altLang="ko-KR" sz="2400" dirty="0" smtClean="0">
                <a:latin typeface="Arial Rounded MT Bold" pitchFamily="34" charset="0"/>
              </a:rPr>
              <a:t>   The numbers have different questions.</a:t>
            </a:r>
          </a:p>
          <a:p>
            <a:pPr marL="342900" indent="-342900">
              <a:buAutoNum type="arabicPeriod" startAt="4"/>
            </a:pPr>
            <a:r>
              <a:rPr lang="en-US" altLang="ko-KR" sz="2400" dirty="0" smtClean="0">
                <a:latin typeface="Arial Rounded MT Bold" pitchFamily="34" charset="0"/>
              </a:rPr>
              <a:t>Please answer  the question.</a:t>
            </a:r>
          </a:p>
          <a:p>
            <a:pPr marL="342900" indent="-342900">
              <a:buAutoNum type="arabicPeriod" startAt="4"/>
            </a:pPr>
            <a:r>
              <a:rPr lang="en-US" altLang="ko-KR" sz="2400" dirty="0" smtClean="0">
                <a:latin typeface="Arial Rounded MT Bold" pitchFamily="34" charset="0"/>
              </a:rPr>
              <a:t>If you don’t know, your piece goes behind one square.</a:t>
            </a:r>
          </a:p>
          <a:p>
            <a:pPr marL="342900" indent="-342900">
              <a:buAutoNum type="arabicPeriod" startAt="4"/>
            </a:pPr>
            <a:r>
              <a:rPr lang="en-US" altLang="ko-KR" sz="2400" dirty="0" smtClean="0">
                <a:latin typeface="Arial Rounded MT Bold" pitchFamily="34" charset="0"/>
              </a:rPr>
              <a:t>I’ll give you only 1 minute to answer.</a:t>
            </a:r>
          </a:p>
          <a:p>
            <a:pPr marL="342900" indent="-342900">
              <a:buAutoNum type="arabicPeriod" startAt="4"/>
            </a:pPr>
            <a:r>
              <a:rPr lang="en-US" altLang="ko-KR" sz="2400" dirty="0" smtClean="0">
                <a:latin typeface="Arial Rounded MT Bold" pitchFamily="34" charset="0"/>
              </a:rPr>
              <a:t>If you answer this turn, your friend have to answ</a:t>
            </a:r>
            <a:r>
              <a:rPr lang="en-US" altLang="ko-KR" sz="2400" dirty="0" smtClean="0">
                <a:solidFill>
                  <a:schemeClr val="bg1"/>
                </a:solidFill>
                <a:latin typeface="Arial Rounded MT Bold" pitchFamily="34" charset="0"/>
              </a:rPr>
              <a:t>er</a:t>
            </a:r>
            <a:r>
              <a:rPr lang="en-US" altLang="ko-KR" sz="2400" dirty="0" smtClean="0">
                <a:latin typeface="Arial Rounded MT Bold" pitchFamily="34" charset="0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Arial Rounded MT Bold" pitchFamily="34" charset="0"/>
              </a:rPr>
              <a:t>the</a:t>
            </a:r>
            <a:r>
              <a:rPr lang="en-US" altLang="ko-KR" sz="2400" dirty="0" smtClean="0">
                <a:latin typeface="Arial Rounded MT Bold" pitchFamily="34" charset="0"/>
              </a:rPr>
              <a:t> next turn.</a:t>
            </a:r>
          </a:p>
          <a:p>
            <a:endParaRPr lang="en-US" altLang="ko-KR" sz="2400" dirty="0">
              <a:latin typeface="Arial Rounded MT Bold" pitchFamily="34" charset="0"/>
            </a:endParaRPr>
          </a:p>
          <a:p>
            <a:r>
              <a:rPr lang="en-US" altLang="ko-KR" sz="2400" dirty="0" smtClean="0">
                <a:latin typeface="Arial Rounded MT Bold" pitchFamily="34" charset="0"/>
              </a:rPr>
              <a:t>      </a:t>
            </a:r>
            <a:r>
              <a:rPr lang="en-US" altLang="ko-KR" sz="3200" dirty="0" smtClean="0">
                <a:solidFill>
                  <a:srgbClr val="F30D5F"/>
                </a:solidFill>
                <a:latin typeface="Arial Rounded MT Bold" pitchFamily="34" charset="0"/>
              </a:rPr>
              <a:t>GOOD LUCK! </a:t>
            </a:r>
            <a:r>
              <a:rPr lang="en-US" altLang="ko-KR" sz="3200" dirty="0" smtClean="0">
                <a:solidFill>
                  <a:srgbClr val="F30D5F"/>
                </a:solidFill>
                <a:latin typeface="Arial Rounded MT Bold" pitchFamily="34" charset="0"/>
                <a:sym typeface="Wingdings" pitchFamily="2" charset="2"/>
              </a:rPr>
              <a:t></a:t>
            </a:r>
            <a:endParaRPr lang="en-US" altLang="ko-KR" sz="3200" dirty="0" smtClean="0">
              <a:solidFill>
                <a:srgbClr val="F30D5F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 rot="5400000" flipH="1" flipV="1">
            <a:off x="-35723" y="392889"/>
            <a:ext cx="285728" cy="2142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214282" y="357166"/>
            <a:ext cx="178595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93886" y="18612"/>
            <a:ext cx="1379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 Rounded MT Bold" pitchFamily="34" charset="0"/>
                <a:ea typeface="Adobe Heiti Std R" pitchFamily="34" charset="-128"/>
                <a:cs typeface="Arial" pitchFamily="34" charset="0"/>
              </a:rPr>
              <a:t>PRACTICE</a:t>
            </a:r>
            <a:endParaRPr lang="ko-KR" altLang="en-US" dirty="0">
              <a:latin typeface="Arial Rounded MT Bold" pitchFamily="34" charset="0"/>
              <a:ea typeface="가는각진제목체" pitchFamily="18" charset="-127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282" y="387944"/>
            <a:ext cx="846217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What is the name of seven dwarfs?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What is this fairy tales title?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What is the princess’s hair style?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Why princess  was kicked out the castle?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Had princess  meet  prince?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What did princess  do in the strange cottage?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What is seven dwarfs job?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She ate poisoned apple, what happen next to her?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Which place the evil queen is disappeared?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 Please make 1 or 2 sentence after the end of the story.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 What happen to seven dwarfs after the princess’s wedding?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Why  did evil queen hate princess? If you were queen, what will you do?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If you were king,  what will you do?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Why the queen used the poison to falling into a deep sleep? 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If you were hunter, what will you do? Why?</a:t>
            </a:r>
          </a:p>
          <a:p>
            <a:pPr marL="342900" indent="-342900">
              <a:buAutoNum type="arabicPeriod"/>
            </a:pPr>
            <a:r>
              <a:rPr lang="en-US" altLang="ko-KR" dirty="0">
                <a:latin typeface="Arial Rounded MT Bold" pitchFamily="34" charset="0"/>
              </a:rPr>
              <a:t> </a:t>
            </a:r>
            <a:r>
              <a:rPr lang="en-US" altLang="ko-KR" dirty="0" smtClean="0">
                <a:latin typeface="Arial Rounded MT Bold" pitchFamily="34" charset="0"/>
              </a:rPr>
              <a:t>Which point do you think made the most famous fairy tale in the world?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What are the 4 fairy tales’ title begin the class?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What do you feel or learn  by reading this story?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Arial Rounded MT Bold" pitchFamily="34" charset="0"/>
              </a:rPr>
              <a:t>Feel in the blank</a:t>
            </a:r>
          </a:p>
          <a:p>
            <a:r>
              <a:rPr lang="en-US" altLang="ko-KR" dirty="0">
                <a:latin typeface="Arial Rounded MT Bold" pitchFamily="34" charset="0"/>
              </a:rPr>
              <a:t> </a:t>
            </a:r>
            <a:r>
              <a:rPr lang="en-US" altLang="ko-KR" dirty="0" smtClean="0">
                <a:latin typeface="Arial Rounded MT Bold" pitchFamily="34" charset="0"/>
              </a:rPr>
              <a:t>    The wicked queen felt ________ when the mirror said</a:t>
            </a:r>
          </a:p>
          <a:p>
            <a:r>
              <a:rPr lang="en-US" altLang="ko-KR" dirty="0">
                <a:latin typeface="Arial Rounded MT Bold" pitchFamily="34" charset="0"/>
              </a:rPr>
              <a:t> </a:t>
            </a:r>
            <a:r>
              <a:rPr lang="en-US" altLang="ko-KR" dirty="0" smtClean="0">
                <a:latin typeface="Arial Rounded MT Bold" pitchFamily="34" charset="0"/>
              </a:rPr>
              <a:t>    Snow White was the most beautiful. (jealous/happy)</a:t>
            </a:r>
          </a:p>
          <a:p>
            <a:r>
              <a:rPr lang="en-US" altLang="ko-KR" dirty="0">
                <a:latin typeface="Arial Rounded MT Bold" pitchFamily="34" charset="0"/>
              </a:rPr>
              <a:t> </a:t>
            </a:r>
            <a:r>
              <a:rPr lang="en-US" altLang="ko-KR" dirty="0" smtClean="0">
                <a:latin typeface="Arial Rounded MT Bold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90660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3372" y="2928934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943888" y="2492896"/>
            <a:ext cx="33123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Rounded MT Bold" pitchFamily="34" charset="0"/>
                <a:ea typeface="Adobe Heiti Std R" pitchFamily="34" charset="-128"/>
              </a:rPr>
              <a:t>PLEASE DO YOUR</a:t>
            </a:r>
          </a:p>
          <a:p>
            <a:pPr algn="ctr"/>
            <a:r>
              <a:rPr lang="en-US" sz="2400" dirty="0" smtClean="0">
                <a:latin typeface="Arial Rounded MT Bold" pitchFamily="34" charset="0"/>
                <a:ea typeface="Adobe Heiti Std R" pitchFamily="34" charset="-128"/>
              </a:rPr>
              <a:t>HOME WORK</a:t>
            </a:r>
          </a:p>
          <a:p>
            <a:pPr algn="ctr"/>
            <a:r>
              <a:rPr lang="en-US" sz="2000" dirty="0" smtClean="0">
                <a:latin typeface="Arial Rounded MT Bold" pitchFamily="34" charset="0"/>
                <a:ea typeface="Adobe Heiti Std R" pitchFamily="34" charset="-128"/>
              </a:rPr>
              <a:t>1.FIND the meaning </a:t>
            </a:r>
            <a:r>
              <a:rPr lang="en-US" sz="2000" dirty="0" smtClean="0">
                <a:latin typeface="Arial Rounded MT Bold" pitchFamily="34" charset="0"/>
                <a:ea typeface="Adobe Heiti Std R" pitchFamily="34" charset="-128"/>
              </a:rPr>
              <a:t>of </a:t>
            </a:r>
          </a:p>
          <a:p>
            <a:pPr algn="ctr"/>
            <a:r>
              <a:rPr lang="en-US" sz="2000" dirty="0" smtClean="0">
                <a:latin typeface="Arial Rounded MT Bold" pitchFamily="34" charset="0"/>
                <a:ea typeface="Adobe Heiti Std R" pitchFamily="34" charset="-128"/>
              </a:rPr>
              <a:t>highlighted vocabulary.</a:t>
            </a:r>
          </a:p>
          <a:p>
            <a:pPr algn="ctr"/>
            <a:r>
              <a:rPr lang="en-US" sz="2000" dirty="0" smtClean="0">
                <a:latin typeface="Arial Rounded MT Bold" pitchFamily="34" charset="0"/>
                <a:ea typeface="Adobe Heiti Std R" pitchFamily="34" charset="-128"/>
              </a:rPr>
              <a:t>2. Please answer </a:t>
            </a:r>
          </a:p>
          <a:p>
            <a:pPr algn="ctr"/>
            <a:r>
              <a:rPr lang="en-US" sz="2000" dirty="0" smtClean="0">
                <a:latin typeface="Arial Rounded MT Bold" pitchFamily="34" charset="0"/>
                <a:ea typeface="Adobe Heiti Std R" pitchFamily="34" charset="-128"/>
              </a:rPr>
              <a:t>these questions. </a:t>
            </a:r>
            <a:endParaRPr lang="en-US" sz="2000" dirty="0" smtClean="0">
              <a:latin typeface="Arial Rounded MT Bold" pitchFamily="34" charset="0"/>
              <a:ea typeface="Adobe Heiti Std R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3848" y="2132856"/>
            <a:ext cx="2808311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 smtClean="0">
                <a:latin typeface="Arial Rounded MT Bold" pitchFamily="34" charset="0"/>
              </a:rPr>
              <a:t>BYE </a:t>
            </a:r>
            <a:r>
              <a:rPr lang="en-US" altLang="ko-KR" sz="8000" b="1" dirty="0" err="1" smtClean="0">
                <a:latin typeface="Arial Rounded MT Bold" pitchFamily="34" charset="0"/>
              </a:rPr>
              <a:t>BYE</a:t>
            </a:r>
            <a:endParaRPr lang="ko-KR" altLang="en-US" sz="54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375</Words>
  <Application>Microsoft Office PowerPoint</Application>
  <PresentationFormat>화면 슬라이드 쇼(4:3)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9</vt:i4>
      </vt:variant>
    </vt:vector>
  </HeadingPairs>
  <TitlesOfParts>
    <vt:vector size="13" baseType="lpstr">
      <vt:lpstr>Office 테마</vt:lpstr>
      <vt:lpstr>2_Office 테마</vt:lpstr>
      <vt:lpstr>3_Office 테마</vt:lpstr>
      <vt:lpstr>4_Office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mycom</dc:creator>
  <cp:lastModifiedBy>user</cp:lastModifiedBy>
  <cp:revision>11</cp:revision>
  <dcterms:created xsi:type="dcterms:W3CDTF">2015-05-06T14:31:42Z</dcterms:created>
  <dcterms:modified xsi:type="dcterms:W3CDTF">2015-12-28T17:13:18Z</dcterms:modified>
</cp:coreProperties>
</file>