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0" r:id="rId3"/>
    <p:sldId id="257" r:id="rId4"/>
    <p:sldId id="260" r:id="rId5"/>
    <p:sldId id="265" r:id="rId6"/>
    <p:sldId id="267" r:id="rId7"/>
    <p:sldId id="259" r:id="rId8"/>
    <p:sldId id="261" r:id="rId9"/>
    <p:sldId id="264" r:id="rId10"/>
    <p:sldId id="266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66B39-FEDB-4284-BAC1-EF727DB4EF0D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B28C5-D430-4EC7-B726-150F7F0D6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28C5-D430-4EC7-B726-150F7F0D68D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C4D9C8-2BB9-42DB-BC73-FC97D5D6683C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7C860A-429C-4CCA-8DB8-8F8E624BE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056784" cy="1224136"/>
          </a:xfrm>
          <a:prstGeom prst="rect">
            <a:avLst/>
          </a:prstGeom>
        </p:spPr>
      </p:pic>
      <p:pic>
        <p:nvPicPr>
          <p:cNvPr id="5" name="그림 4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8244408" cy="4212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   Sign this form, please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3185" name="_x304358544" descr="EMB00002a384c16"/>
          <p:cNvPicPr>
            <a:picLocks noChangeAspect="1" noChangeArrowheads="1"/>
          </p:cNvPicPr>
          <p:nvPr/>
        </p:nvPicPr>
        <p:blipFill>
          <a:blip r:embed="rId3" cstate="print"/>
          <a:srcRect l="6601" t="37173" r="36519" b="5167"/>
          <a:stretch>
            <a:fillRect/>
          </a:stretch>
        </p:blipFill>
        <p:spPr bwMode="auto">
          <a:xfrm>
            <a:off x="251520" y="188640"/>
            <a:ext cx="849694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sna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10575" cy="489654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                Have a snack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sna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10575" cy="489654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03232" cy="108012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       </a:t>
            </a:r>
            <a:r>
              <a:rPr lang="en-US" altLang="ko-KR" dirty="0" smtClean="0">
                <a:solidFill>
                  <a:srgbClr val="00B050"/>
                </a:solidFill>
              </a:rPr>
              <a:t>   Imperative sentence 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392488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We can use </a:t>
            </a:r>
            <a:r>
              <a:rPr lang="en-US" altLang="ko-KR" dirty="0" smtClean="0">
                <a:solidFill>
                  <a:srgbClr val="FF0000"/>
                </a:solidFill>
              </a:rPr>
              <a:t>imperative</a:t>
            </a:r>
            <a:r>
              <a:rPr lang="en-US" altLang="ko-KR" dirty="0" smtClean="0"/>
              <a:t> to give a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-direct order  </a:t>
            </a:r>
          </a:p>
          <a:p>
            <a:pPr>
              <a:buNone/>
            </a:pPr>
            <a:r>
              <a:rPr lang="en-US" altLang="ko-KR" dirty="0" smtClean="0"/>
              <a:t> -instructions</a:t>
            </a:r>
          </a:p>
          <a:p>
            <a:pPr>
              <a:buNone/>
            </a:pPr>
            <a:r>
              <a:rPr lang="en-US" altLang="ko-KR" dirty="0" smtClean="0"/>
              <a:t> -invitation</a:t>
            </a:r>
          </a:p>
          <a:p>
            <a:pPr>
              <a:buNone/>
            </a:pPr>
            <a:r>
              <a:rPr lang="en-US" altLang="ko-KR" dirty="0" smtClean="0"/>
              <a:t> -on signs and notices</a:t>
            </a:r>
          </a:p>
          <a:p>
            <a:pPr>
              <a:buNone/>
            </a:pPr>
            <a:r>
              <a:rPr lang="en-US" altLang="ko-KR" dirty="0" smtClean="0"/>
              <a:t> -friendly informal advice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49051544" descr="EMB00002a384bff"/>
          <p:cNvPicPr>
            <a:picLocks noChangeAspect="1" noChangeArrowheads="1"/>
          </p:cNvPicPr>
          <p:nvPr/>
        </p:nvPicPr>
        <p:blipFill>
          <a:blip r:embed="rId2" cstate="print"/>
          <a:srcRect l="4828" t="38200" r="36433" b="2489"/>
          <a:stretch>
            <a:fillRect/>
          </a:stretch>
        </p:blipFill>
        <p:spPr bwMode="auto">
          <a:xfrm>
            <a:off x="467544" y="1124744"/>
            <a:ext cx="8220075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9" name="_x303992432" descr="EMB00002a384c18"/>
          <p:cNvPicPr>
            <a:picLocks noChangeAspect="1" noChangeArrowheads="1"/>
          </p:cNvPicPr>
          <p:nvPr/>
        </p:nvPicPr>
        <p:blipFill>
          <a:blip r:embed="rId2" cstate="print"/>
          <a:srcRect l="7579" t="37576" r="36504" b="2803"/>
          <a:stretch>
            <a:fillRect/>
          </a:stretch>
        </p:blipFill>
        <p:spPr bwMode="auto">
          <a:xfrm>
            <a:off x="395536" y="404664"/>
            <a:ext cx="835660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          Sit down, please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9" name="_x303992432" descr="EMB00002a384c18"/>
          <p:cNvPicPr>
            <a:picLocks noChangeAspect="1" noChangeArrowheads="1"/>
          </p:cNvPicPr>
          <p:nvPr/>
        </p:nvPicPr>
        <p:blipFill>
          <a:blip r:embed="rId2" cstate="print"/>
          <a:srcRect l="7579" t="37576" r="36504" b="2803"/>
          <a:stretch>
            <a:fillRect/>
          </a:stretch>
        </p:blipFill>
        <p:spPr bwMode="auto">
          <a:xfrm>
            <a:off x="395536" y="404664"/>
            <a:ext cx="835660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요리사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24935" cy="518457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en-US" altLang="ko-KR" sz="3200" dirty="0" smtClean="0"/>
              <a:t>Put the spaghetti dish in the oven </a:t>
            </a:r>
            <a:endParaRPr lang="ko-KR" altLang="en-US" sz="32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요리사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24935" cy="518457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0113" name="_x305196376" descr="EMB00002a384c19"/>
          <p:cNvPicPr>
            <a:picLocks noChangeAspect="1" noChangeArrowheads="1"/>
          </p:cNvPicPr>
          <p:nvPr/>
        </p:nvPicPr>
        <p:blipFill>
          <a:blip r:embed="rId3" cstate="print"/>
          <a:srcRect l="6908" t="38086" r="37212" b="4984"/>
          <a:stretch>
            <a:fillRect/>
          </a:stretch>
        </p:blipFill>
        <p:spPr bwMode="auto">
          <a:xfrm>
            <a:off x="323528" y="404664"/>
            <a:ext cx="8424935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    Don’t feed the animals!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0113" name="_x305196376" descr="EMB00002a384c19"/>
          <p:cNvPicPr>
            <a:picLocks noChangeAspect="1" noChangeArrowheads="1"/>
          </p:cNvPicPr>
          <p:nvPr/>
        </p:nvPicPr>
        <p:blipFill>
          <a:blip r:embed="rId3" cstate="print"/>
          <a:srcRect l="6908" t="38086" r="37212" b="4984"/>
          <a:stretch>
            <a:fillRect/>
          </a:stretch>
        </p:blipFill>
        <p:spPr bwMode="auto">
          <a:xfrm>
            <a:off x="323528" y="404664"/>
            <a:ext cx="8424935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93610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304358544" descr="EMB00002a384c16"/>
          <p:cNvPicPr>
            <a:picLocks noChangeAspect="1" noChangeArrowheads="1"/>
          </p:cNvPicPr>
          <p:nvPr/>
        </p:nvPicPr>
        <p:blipFill>
          <a:blip r:embed="rId3" cstate="print"/>
          <a:srcRect l="6601" t="37173" r="36519" b="5167"/>
          <a:stretch>
            <a:fillRect/>
          </a:stretch>
        </p:blipFill>
        <p:spPr bwMode="auto">
          <a:xfrm>
            <a:off x="323528" y="476672"/>
            <a:ext cx="849694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73</Words>
  <Application>Microsoft Office PowerPoint</Application>
  <PresentationFormat>화면 슬라이드 쇼(4:3)</PresentationFormat>
  <Paragraphs>27</Paragraphs>
  <Slides>13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모양</vt:lpstr>
      <vt:lpstr>슬라이드 1</vt:lpstr>
      <vt:lpstr>슬라이드 2</vt:lpstr>
      <vt:lpstr> </vt:lpstr>
      <vt:lpstr>           Sit down, please</vt:lpstr>
      <vt:lpstr>  </vt:lpstr>
      <vt:lpstr>  Put the spaghetti dish in the oven </vt:lpstr>
      <vt:lpstr> </vt:lpstr>
      <vt:lpstr>     Don’t feed the animals!</vt:lpstr>
      <vt:lpstr> </vt:lpstr>
      <vt:lpstr>    Sign this form, please</vt:lpstr>
      <vt:lpstr> </vt:lpstr>
      <vt:lpstr>                 Have a snack</vt:lpstr>
      <vt:lpstr>          Imperative sentence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SAMSUNG</cp:lastModifiedBy>
  <cp:revision>6</cp:revision>
  <dcterms:created xsi:type="dcterms:W3CDTF">2016-01-15T10:09:44Z</dcterms:created>
  <dcterms:modified xsi:type="dcterms:W3CDTF">2016-01-15T11:17:42Z</dcterms:modified>
</cp:coreProperties>
</file>