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716B-D242-43C2-9574-0B3D940E138E}" type="datetimeFigureOut">
              <a:rPr lang="ko-KR" altLang="en-US" smtClean="0"/>
              <a:t>2016-03-01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856-8BBE-438E-B268-CE345AF4A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58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716B-D242-43C2-9574-0B3D940E138E}" type="datetimeFigureOut">
              <a:rPr lang="ko-KR" altLang="en-US" smtClean="0"/>
              <a:t>2016-03-01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856-8BBE-438E-B268-CE345AF4A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032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716B-D242-43C2-9574-0B3D940E138E}" type="datetimeFigureOut">
              <a:rPr lang="ko-KR" altLang="en-US" smtClean="0"/>
              <a:t>2016-03-01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856-8BBE-438E-B268-CE345AF4A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60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716B-D242-43C2-9574-0B3D940E138E}" type="datetimeFigureOut">
              <a:rPr lang="ko-KR" altLang="en-US" smtClean="0"/>
              <a:t>2016-03-01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856-8BBE-438E-B268-CE345AF4A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70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716B-D242-43C2-9574-0B3D940E138E}" type="datetimeFigureOut">
              <a:rPr lang="ko-KR" altLang="en-US" smtClean="0"/>
              <a:t>2016-03-01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856-8BBE-438E-B268-CE345AF4A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372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716B-D242-43C2-9574-0B3D940E138E}" type="datetimeFigureOut">
              <a:rPr lang="ko-KR" altLang="en-US" smtClean="0"/>
              <a:t>2016-03-01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856-8BBE-438E-B268-CE345AF4A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67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716B-D242-43C2-9574-0B3D940E138E}" type="datetimeFigureOut">
              <a:rPr lang="ko-KR" altLang="en-US" smtClean="0"/>
              <a:t>2016-03-01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856-8BBE-438E-B268-CE345AF4A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82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716B-D242-43C2-9574-0B3D940E138E}" type="datetimeFigureOut">
              <a:rPr lang="ko-KR" altLang="en-US" smtClean="0"/>
              <a:t>2016-03-01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856-8BBE-438E-B268-CE345AF4A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003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716B-D242-43C2-9574-0B3D940E138E}" type="datetimeFigureOut">
              <a:rPr lang="ko-KR" altLang="en-US" smtClean="0"/>
              <a:t>2016-03-01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856-8BBE-438E-B268-CE345AF4A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604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716B-D242-43C2-9574-0B3D940E138E}" type="datetimeFigureOut">
              <a:rPr lang="ko-KR" altLang="en-US" smtClean="0"/>
              <a:t>2016-03-01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856-8BBE-438E-B268-CE345AF4A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73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716B-D242-43C2-9574-0B3D940E138E}" type="datetimeFigureOut">
              <a:rPr lang="ko-KR" altLang="en-US" smtClean="0"/>
              <a:t>2016-03-01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8856-8BBE-438E-B268-CE345AF4A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153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4716B-D242-43C2-9574-0B3D940E138E}" type="datetimeFigureOut">
              <a:rPr lang="ko-KR" altLang="en-US" smtClean="0"/>
              <a:t>2016-03-01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08856-8BBE-438E-B268-CE345AF4A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09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 with your partner.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en-US" altLang="ko-KR" dirty="0"/>
              <a:t>Why do you think there is no Starbucks in Italy?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Why do we go to coffee shops, like Starbucks?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12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800" dirty="0"/>
              <a:t>What does this story take place? 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651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900" dirty="0"/>
              <a:t>Decide whether these statements are true or false </a:t>
            </a:r>
            <a:br>
              <a:rPr lang="ko-KR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4000" dirty="0"/>
              <a:t>1. The café is a popular place. </a:t>
            </a:r>
            <a:endParaRPr lang="ko-KR" altLang="ko-KR" sz="4000" dirty="0"/>
          </a:p>
          <a:p>
            <a:r>
              <a:rPr lang="en-US" altLang="ko-KR" sz="4000" dirty="0"/>
              <a:t>2. Sarah is a friend of Olivia’s. </a:t>
            </a:r>
            <a:endParaRPr lang="ko-KR" altLang="ko-KR" sz="4000" dirty="0"/>
          </a:p>
          <a:p>
            <a:r>
              <a:rPr lang="en-US" altLang="ko-KR" sz="4000" dirty="0"/>
              <a:t>3. Sarah is waiting for Harry.</a:t>
            </a:r>
            <a:endParaRPr lang="ko-KR" altLang="ko-KR" sz="4000" dirty="0"/>
          </a:p>
          <a:p>
            <a:r>
              <a:rPr lang="en-US" altLang="ko-KR" sz="4000" dirty="0"/>
              <a:t>4. Johnny is from Shanghai. </a:t>
            </a:r>
            <a:endParaRPr lang="ko-KR" altLang="ko-KR" sz="4000" dirty="0"/>
          </a:p>
          <a:p>
            <a:r>
              <a:rPr lang="en-US" altLang="ko-KR" sz="4000" dirty="0"/>
              <a:t>5. Olivia knows Harry and Magda. </a:t>
            </a:r>
            <a:endParaRPr lang="ko-KR" altLang="ko-KR" sz="4000" dirty="0"/>
          </a:p>
          <a:p>
            <a:r>
              <a:rPr lang="en-US" altLang="ko-KR" sz="4000" dirty="0"/>
              <a:t>6. Olivia introduces herself.</a:t>
            </a:r>
            <a:endParaRPr lang="ko-KR" altLang="ko-KR" sz="40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045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Put these events in the correct order </a:t>
            </a:r>
            <a:br>
              <a:rPr lang="ko-KR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1. Johnny greets Sarah.</a:t>
            </a:r>
            <a:endParaRPr lang="ko-KR" altLang="ko-KR" dirty="0"/>
          </a:p>
          <a:p>
            <a:r>
              <a:rPr lang="en-US" altLang="ko-KR" dirty="0"/>
              <a:t>2. Harry and Magda arrive. </a:t>
            </a:r>
            <a:endParaRPr lang="ko-KR" altLang="ko-KR" dirty="0"/>
          </a:p>
          <a:p>
            <a:r>
              <a:rPr lang="en-US" altLang="ko-KR" dirty="0"/>
              <a:t>3. Johnny asks if he can sit at Olivia’s table. </a:t>
            </a:r>
            <a:endParaRPr lang="ko-KR" altLang="ko-KR" dirty="0"/>
          </a:p>
          <a:p>
            <a:r>
              <a:rPr lang="en-US" altLang="ko-KR" dirty="0"/>
              <a:t>4. Olivia suggests ordering some tea.</a:t>
            </a:r>
            <a:endParaRPr lang="ko-KR" altLang="ko-KR" dirty="0"/>
          </a:p>
          <a:p>
            <a:r>
              <a:rPr lang="en-US" altLang="ko-KR" dirty="0"/>
              <a:t>5. Sarah arrives. </a:t>
            </a:r>
            <a:endParaRPr lang="ko-KR" altLang="ko-KR" dirty="0"/>
          </a:p>
          <a:p>
            <a:r>
              <a:rPr lang="en-US" altLang="ko-KR" dirty="0"/>
              <a:t>6. Olivia is surprised to learn that Harry and Magda are coming to the café. </a:t>
            </a:r>
            <a:endParaRPr lang="ko-KR" altLang="ko-KR" dirty="0"/>
          </a:p>
          <a:p>
            <a:r>
              <a:rPr lang="en-US" altLang="ko-KR" dirty="0"/>
              <a:t>7. Olivia tells Johnny that it’s a self-service café. </a:t>
            </a:r>
            <a:endParaRPr lang="ko-KR" altLang="ko-KR" dirty="0"/>
          </a:p>
          <a:p>
            <a:r>
              <a:rPr lang="en-US" altLang="ko-KR" dirty="0"/>
              <a:t>8. Johnny mentions his friend Harry.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0935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 with your partner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Questions you can ask to people you met for the first time?</a:t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Questions you should avoid…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dirty="0"/>
              <a:t>(You may have seen the person before)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0521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187</Words>
  <Application>Microsoft Office PowerPoint</Application>
  <PresentationFormat>와이드스크린</PresentationFormat>
  <Paragraphs>27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Discuss with your partner.</vt:lpstr>
      <vt:lpstr>What does this story take place? </vt:lpstr>
      <vt:lpstr>Decide whether these statements are true or false  </vt:lpstr>
      <vt:lpstr>Put these events in the correct order  </vt:lpstr>
      <vt:lpstr>Discuss with your partner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ilhye jeong</dc:creator>
  <cp:lastModifiedBy>ilhye jeong</cp:lastModifiedBy>
  <cp:revision>7</cp:revision>
  <cp:lastPrinted>2016-03-01T10:53:20Z</cp:lastPrinted>
  <dcterms:created xsi:type="dcterms:W3CDTF">2016-03-01T04:54:53Z</dcterms:created>
  <dcterms:modified xsi:type="dcterms:W3CDTF">2016-03-01T10:55:26Z</dcterms:modified>
</cp:coreProperties>
</file>