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3" r:id="rId5"/>
    <p:sldId id="261" r:id="rId6"/>
    <p:sldId id="264" r:id="rId7"/>
    <p:sldId id="262" r:id="rId8"/>
    <p:sldId id="265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6FC95-18DC-4771-A036-CF2E4F8A975A}" type="datetimeFigureOut">
              <a:rPr lang="ko-KR" altLang="en-US" smtClean="0"/>
              <a:t>2016-03-16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0BC6D-1DC6-4FD4-969F-9C2B4A3A45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25123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F06A5-C0E5-4A50-A33C-06B44D609999}" type="datetimeFigureOut">
              <a:rPr lang="ko-KR" altLang="en-US" smtClean="0"/>
              <a:t>2016-03-16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0DD0A-1DA6-47CF-A9BB-15B412577D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8184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0DD0A-1DA6-47CF-A9BB-15B412577DCA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3632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06AE-B31A-4BF9-A7E0-A6E0AEC3499D}" type="datetime1">
              <a:rPr lang="ko-KR" altLang="en-US" smtClean="0"/>
              <a:t>2016-03-16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756E-2944-40FA-A236-E2960E7EC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092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F06A-92D5-42A3-A88D-903DEF058F90}" type="datetime1">
              <a:rPr lang="ko-KR" altLang="en-US" smtClean="0"/>
              <a:t>2016-03-16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756E-2944-40FA-A236-E2960E7EC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560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50FD-BAAB-41B8-BE9D-EDC2328F4EDC}" type="datetime1">
              <a:rPr lang="ko-KR" altLang="en-US" smtClean="0"/>
              <a:t>2016-03-16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756E-2944-40FA-A236-E2960E7EC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917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8930-425F-42A5-A4AF-7B004031D312}" type="datetime1">
              <a:rPr lang="ko-KR" altLang="en-US" smtClean="0"/>
              <a:t>2016-03-16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756E-2944-40FA-A236-E2960E7EC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119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C175-3B59-436B-B47A-483F3FD81287}" type="datetime1">
              <a:rPr lang="ko-KR" altLang="en-US" smtClean="0"/>
              <a:t>2016-03-16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756E-2944-40FA-A236-E2960E7EC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505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EF23-744D-4E42-8BDF-18EA7B40A4D7}" type="datetime1">
              <a:rPr lang="ko-KR" altLang="en-US" smtClean="0"/>
              <a:t>2016-03-16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756E-2944-40FA-A236-E2960E7EC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233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F7DA-AB6C-49A2-A65E-8095AAB95618}" type="datetime1">
              <a:rPr lang="ko-KR" altLang="en-US" smtClean="0"/>
              <a:t>2016-03-16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756E-2944-40FA-A236-E2960E7EC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920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854D-C6BD-48DB-94C2-8D548579765E}" type="datetime1">
              <a:rPr lang="ko-KR" altLang="en-US" smtClean="0"/>
              <a:t>2016-03-16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756E-2944-40FA-A236-E2960E7EC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26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4A8B-19D9-4E9E-BBF0-926DB0EDD610}" type="datetime1">
              <a:rPr lang="ko-KR" altLang="en-US" smtClean="0"/>
              <a:t>2016-03-16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756E-2944-40FA-A236-E2960E7EC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50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A451-B2EA-47FB-9A3F-79B31C0355E3}" type="datetime1">
              <a:rPr lang="ko-KR" altLang="en-US" smtClean="0"/>
              <a:t>2016-03-16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756E-2944-40FA-A236-E2960E7EC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721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C85C-74D8-42E3-8B64-F6494DB43841}" type="datetime1">
              <a:rPr lang="ko-KR" altLang="en-US" smtClean="0"/>
              <a:t>2016-03-16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756E-2944-40FA-A236-E2960E7EC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23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72D5-D1BB-4524-9434-D3B14CB0A065}" type="datetime1">
              <a:rPr lang="ko-KR" altLang="en-US" smtClean="0"/>
              <a:t>2016-03-16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A756E-2944-40FA-A236-E2960E7EC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99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3119"/>
            <a:ext cx="338437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3119"/>
            <a:ext cx="3348211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3384376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756E-2944-40FA-A236-E2960E7EC7B0}" type="slidenum">
              <a:rPr lang="ko-KR" altLang="en-US" smtClean="0"/>
              <a:t>1</a:t>
            </a:fld>
            <a:endParaRPr lang="ko-KR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86" y="3861048"/>
            <a:ext cx="3456384" cy="2601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6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104887"/>
            <a:ext cx="6948000" cy="7959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72000" rtlCol="0">
            <a:spAutoFit/>
          </a:bodyPr>
          <a:lstStyle/>
          <a:p>
            <a:r>
              <a:rPr lang="en-US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Spring Flower Festival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756E-2944-40FA-A236-E2960E7EC7B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98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139952" y="3140968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331640" y="1052736"/>
            <a:ext cx="8640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ㅈㅈㅈ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373982" y="3554841"/>
            <a:ext cx="8640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092280" y="1052736"/>
            <a:ext cx="8640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37" y="692696"/>
            <a:ext cx="7047934" cy="548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756E-2944-40FA-A236-E2960E7EC7B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67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756E-2944-40FA-A236-E2960E7EC7B0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974923" y="2276872"/>
            <a:ext cx="5045350" cy="8771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5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Cherry blossom</a:t>
            </a:r>
            <a:endParaRPr lang="ko-KR" altLang="en-US" sz="51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2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139952" y="3140968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331640" y="1052736"/>
            <a:ext cx="8640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ㅈㅈㅈ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373982" y="3554841"/>
            <a:ext cx="8640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092280" y="1052736"/>
            <a:ext cx="8640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03660"/>
            <a:ext cx="6552728" cy="534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756E-2944-40FA-A236-E2960E7EC7B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002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756E-2944-40FA-A236-E2960E7EC7B0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763688" y="2492896"/>
            <a:ext cx="5354415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forsythia</a:t>
            </a:r>
            <a:endParaRPr lang="ko-KR" altLang="en-US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05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139952" y="3140968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331640" y="1052736"/>
            <a:ext cx="8640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ㅈㅈㅈ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373982" y="3554841"/>
            <a:ext cx="8640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092280" y="1052736"/>
            <a:ext cx="8640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092280" y="3443536"/>
            <a:ext cx="93610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94610"/>
            <a:ext cx="7488832" cy="509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756E-2944-40FA-A236-E2960E7EC7B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72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756E-2944-40FA-A236-E2960E7EC7B0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627784" y="2616082"/>
            <a:ext cx="3799438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azalea</a:t>
            </a:r>
            <a:endParaRPr lang="ko-KR" altLang="en-US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67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19</Words>
  <Application>Microsoft Office PowerPoint</Application>
  <PresentationFormat>화면 슬라이드 쇼(4:3)</PresentationFormat>
  <Paragraphs>16</Paragraphs>
  <Slides>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15</cp:revision>
  <dcterms:created xsi:type="dcterms:W3CDTF">2016-03-15T08:54:19Z</dcterms:created>
  <dcterms:modified xsi:type="dcterms:W3CDTF">2016-03-16T13:34:37Z</dcterms:modified>
</cp:coreProperties>
</file>