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54" autoAdjust="0"/>
  </p:normalViewPr>
  <p:slideViewPr>
    <p:cSldViewPr snapToGrid="0" snapToObjects="1">
      <p:cViewPr varScale="1">
        <p:scale>
          <a:sx n="95" d="100"/>
          <a:sy n="95" d="100"/>
        </p:scale>
        <p:origin x="-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5475E-1A7F-CC47-960F-4FBB99756CE5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65794-2554-564F-81A6-93088009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Ask</a:t>
            </a:r>
            <a:r>
              <a:rPr lang="en-US" sz="4800" baseline="0" dirty="0" smtClean="0">
                <a:solidFill>
                  <a:srgbClr val="FF0000"/>
                </a:solidFill>
              </a:rPr>
              <a:t> students to list adjectives describing a fox. (it doesn’t need to be a real characteristics of a fox. let’s brainstorm)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65794-2554-564F-81A6-930880091C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4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0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9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5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0317-A3B8-6B4F-BEA1-333C334C08C9}" type="datetimeFigureOut">
              <a:rPr lang="en-US" smtClean="0"/>
              <a:t>16. 6. 4.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E8256-1440-FF41-869B-012E90A9B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9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620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Brainstorming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225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57" y="2700609"/>
            <a:ext cx="3760454" cy="25482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68811" y="2177288"/>
            <a:ext cx="4380046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sharp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cunning / crafty / sly / un-trusting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fast / quick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clever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7799" y="1087437"/>
            <a:ext cx="354871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Words to describe 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ox</a:t>
            </a:r>
          </a:p>
        </p:txBody>
      </p:sp>
    </p:spTree>
    <p:extLst>
      <p:ext uri="{BB962C8B-B14F-4D97-AF65-F5344CB8AC3E}">
        <p14:creationId xmlns:p14="http://schemas.microsoft.com/office/powerpoint/2010/main" val="207986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2435" y="2527972"/>
            <a:ext cx="2068131" cy="214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cute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cuddly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sweet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furry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tiny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7799" y="1087437"/>
            <a:ext cx="396775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Words to describe 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unny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43" y="2527972"/>
            <a:ext cx="3048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6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4672" y="2455369"/>
            <a:ext cx="2068131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finicky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smart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independent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7799" y="1087437"/>
            <a:ext cx="34974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Words to describe 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at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99" y="2644336"/>
            <a:ext cx="30861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1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57799" y="1087437"/>
            <a:ext cx="383951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Words to describe an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Wolf</a:t>
            </a:r>
          </a:p>
        </p:txBody>
      </p:sp>
      <p:pic>
        <p:nvPicPr>
          <p:cNvPr id="6" name="Picture 5" descr="Wolf-Download-P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5" y="881141"/>
            <a:ext cx="4548512" cy="50022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14672" y="2455369"/>
            <a:ext cx="2068131" cy="256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aggressive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cold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savage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lonely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/>
                <a:cs typeface="Arial"/>
              </a:rPr>
              <a:t>frightening</a:t>
            </a:r>
          </a:p>
          <a:p>
            <a:pPr>
              <a:lnSpc>
                <a:spcPct val="15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226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74</Words>
  <Application>Microsoft Macintosh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Brainstorming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USteam</dc:creator>
  <cp:lastModifiedBy>USteam</cp:lastModifiedBy>
  <cp:revision>9</cp:revision>
  <dcterms:created xsi:type="dcterms:W3CDTF">2016-06-04T07:19:38Z</dcterms:created>
  <dcterms:modified xsi:type="dcterms:W3CDTF">2016-06-04T10:41:45Z</dcterms:modified>
</cp:coreProperties>
</file>