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3E64-D36D-48E9-A9F6-AA98B8D2B255}" type="datetimeFigureOut">
              <a:rPr lang="ko-KR" altLang="en-US" smtClean="0"/>
              <a:pPr/>
              <a:t>2016-07-23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8FB2-7D8E-472E-882C-3711BB3BF35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3E64-D36D-48E9-A9F6-AA98B8D2B255}" type="datetimeFigureOut">
              <a:rPr lang="ko-KR" altLang="en-US" smtClean="0"/>
              <a:pPr/>
              <a:t>2016-07-23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8FB2-7D8E-472E-882C-3711BB3BF3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3E64-D36D-48E9-A9F6-AA98B8D2B255}" type="datetimeFigureOut">
              <a:rPr lang="ko-KR" altLang="en-US" smtClean="0"/>
              <a:pPr/>
              <a:t>2016-07-23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8FB2-7D8E-472E-882C-3711BB3BF3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3E64-D36D-48E9-A9F6-AA98B8D2B255}" type="datetimeFigureOut">
              <a:rPr lang="ko-KR" altLang="en-US" smtClean="0"/>
              <a:pPr/>
              <a:t>2016-07-23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8FB2-7D8E-472E-882C-3711BB3BF3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3E64-D36D-48E9-A9F6-AA98B8D2B255}" type="datetimeFigureOut">
              <a:rPr lang="ko-KR" altLang="en-US" smtClean="0"/>
              <a:pPr/>
              <a:t>2016-07-23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8FB2-7D8E-472E-882C-3711BB3BF3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3E64-D36D-48E9-A9F6-AA98B8D2B255}" type="datetimeFigureOut">
              <a:rPr lang="ko-KR" altLang="en-US" smtClean="0"/>
              <a:pPr/>
              <a:t>2016-07-23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8FB2-7D8E-472E-882C-3711BB3BF3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3E64-D36D-48E9-A9F6-AA98B8D2B255}" type="datetimeFigureOut">
              <a:rPr lang="ko-KR" altLang="en-US" smtClean="0"/>
              <a:pPr/>
              <a:t>2016-07-23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8FB2-7D8E-472E-882C-3711BB3BF3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3E64-D36D-48E9-A9F6-AA98B8D2B255}" type="datetimeFigureOut">
              <a:rPr lang="ko-KR" altLang="en-US" smtClean="0"/>
              <a:pPr/>
              <a:t>2016-07-23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8FB2-7D8E-472E-882C-3711BB3BF3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3E64-D36D-48E9-A9F6-AA98B8D2B255}" type="datetimeFigureOut">
              <a:rPr lang="ko-KR" altLang="en-US" smtClean="0"/>
              <a:pPr/>
              <a:t>2016-07-23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8FB2-7D8E-472E-882C-3711BB3BF3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3E64-D36D-48E9-A9F6-AA98B8D2B255}" type="datetimeFigureOut">
              <a:rPr lang="ko-KR" altLang="en-US" smtClean="0"/>
              <a:pPr/>
              <a:t>2016-07-23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8FB2-7D8E-472E-882C-3711BB3BF35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1973E64-D36D-48E9-A9F6-AA98B8D2B255}" type="datetimeFigureOut">
              <a:rPr lang="ko-KR" altLang="en-US" smtClean="0"/>
              <a:pPr/>
              <a:t>2016-07-23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5448FB2-7D8E-472E-882C-3711BB3BF3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1973E64-D36D-48E9-A9F6-AA98B8D2B255}" type="datetimeFigureOut">
              <a:rPr lang="ko-KR" altLang="en-US" smtClean="0"/>
              <a:pPr/>
              <a:t>2016-07-23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5448FB2-7D8E-472E-882C-3711BB3BF3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00034" y="1214422"/>
            <a:ext cx="8077200" cy="1673352"/>
          </a:xfrm>
        </p:spPr>
        <p:txBody>
          <a:bodyPr>
            <a:normAutofit/>
          </a:bodyPr>
          <a:lstStyle/>
          <a:p>
            <a:pPr algn="ctr"/>
            <a:r>
              <a:rPr lang="en-US" altLang="ko-KR" sz="9600" dirty="0" smtClean="0"/>
              <a:t>Pet</a:t>
            </a:r>
            <a:endParaRPr lang="ko-KR" altLang="en-US" sz="9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57290" y="4429132"/>
            <a:ext cx="6815158" cy="613796"/>
          </a:xfrm>
        </p:spPr>
        <p:txBody>
          <a:bodyPr>
            <a:normAutofit/>
          </a:bodyPr>
          <a:lstStyle/>
          <a:p>
            <a:pPr algn="r"/>
            <a:r>
              <a:rPr lang="en-US" altLang="ko-KR" sz="3600" dirty="0" smtClean="0"/>
              <a:t>Teacher : Amanda</a:t>
            </a:r>
            <a:endParaRPr lang="ko-KR" alt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comon</a:t>
            </a:r>
            <a:r>
              <a:rPr lang="en-US" altLang="ko-KR" dirty="0" smtClean="0"/>
              <a:t> pets</a:t>
            </a:r>
            <a:endParaRPr lang="ko-KR" altLang="en-US" dirty="0"/>
          </a:p>
        </p:txBody>
      </p:sp>
      <p:pic>
        <p:nvPicPr>
          <p:cNvPr id="9" name="내용 개체 틀 8" descr="ugcCA4UESKI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643050"/>
            <a:ext cx="3657600" cy="2286000"/>
          </a:xfrm>
        </p:spPr>
      </p:pic>
      <p:pic>
        <p:nvPicPr>
          <p:cNvPr id="10" name="그림 9" descr="ugcCAD6L5BO7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1643050"/>
            <a:ext cx="3048000" cy="2286000"/>
          </a:xfrm>
          <a:prstGeom prst="rect">
            <a:avLst/>
          </a:prstGeom>
        </p:spPr>
      </p:pic>
      <p:pic>
        <p:nvPicPr>
          <p:cNvPr id="11" name="그림 10" descr="ugcCAUDHJPR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214818"/>
            <a:ext cx="3263900" cy="2286000"/>
          </a:xfrm>
          <a:prstGeom prst="rect">
            <a:avLst/>
          </a:prstGeom>
        </p:spPr>
      </p:pic>
      <p:pic>
        <p:nvPicPr>
          <p:cNvPr id="12" name="그림 11" descr="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6116" y="4000504"/>
            <a:ext cx="1714512" cy="2571768"/>
          </a:xfrm>
          <a:prstGeom prst="rect">
            <a:avLst/>
          </a:prstGeom>
        </p:spPr>
      </p:pic>
      <p:pic>
        <p:nvPicPr>
          <p:cNvPr id="13" name="그림 12" descr="ugcCANRBVPY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0628" y="4286256"/>
            <a:ext cx="3924300" cy="2286000"/>
          </a:xfrm>
          <a:prstGeom prst="rect">
            <a:avLst/>
          </a:prstGeom>
        </p:spPr>
      </p:pic>
      <p:pic>
        <p:nvPicPr>
          <p:cNvPr id="14" name="그림 13" descr="ugc5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77093" y="2071678"/>
            <a:ext cx="2066907" cy="141461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Rare pets</a:t>
            </a:r>
            <a:endParaRPr lang="ko-KR" altLang="en-US" dirty="0"/>
          </a:p>
        </p:txBody>
      </p:sp>
      <p:pic>
        <p:nvPicPr>
          <p:cNvPr id="4" name="내용 개체 틀 3" descr="ug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571612"/>
            <a:ext cx="2337213" cy="2786082"/>
          </a:xfrm>
        </p:spPr>
      </p:pic>
      <p:pic>
        <p:nvPicPr>
          <p:cNvPr id="5" name="그림 4" descr="ugc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1571612"/>
            <a:ext cx="3574281" cy="2714644"/>
          </a:xfrm>
          <a:prstGeom prst="rect">
            <a:avLst/>
          </a:prstGeom>
        </p:spPr>
      </p:pic>
      <p:pic>
        <p:nvPicPr>
          <p:cNvPr id="6" name="그림 5" descr="ugc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4429132"/>
            <a:ext cx="3340089" cy="2285992"/>
          </a:xfrm>
          <a:prstGeom prst="rect">
            <a:avLst/>
          </a:prstGeom>
        </p:spPr>
      </p:pic>
      <p:pic>
        <p:nvPicPr>
          <p:cNvPr id="7" name="그림 6" descr="ugcCAIKH149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3438" y="4500570"/>
            <a:ext cx="3643338" cy="223061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Rare pets</a:t>
            </a:r>
            <a:endParaRPr lang="ko-KR" altLang="en-US" dirty="0"/>
          </a:p>
        </p:txBody>
      </p:sp>
      <p:pic>
        <p:nvPicPr>
          <p:cNvPr id="9" name="내용 개체 틀 8" descr="ugc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643050"/>
            <a:ext cx="3644900" cy="2286000"/>
          </a:xfrm>
        </p:spPr>
      </p:pic>
      <p:pic>
        <p:nvPicPr>
          <p:cNvPr id="10" name="그림 9" descr="ugcCAUCWBNR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2357430"/>
            <a:ext cx="4214810" cy="3161108"/>
          </a:xfrm>
          <a:prstGeom prst="rect">
            <a:avLst/>
          </a:prstGeom>
        </p:spPr>
      </p:pic>
      <p:pic>
        <p:nvPicPr>
          <p:cNvPr id="11" name="그림 10" descr="ugcCA2OVWBI1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4071942"/>
            <a:ext cx="3714776" cy="257176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Robot pets</a:t>
            </a:r>
            <a:endParaRPr lang="ko-KR" altLang="en-US" dirty="0"/>
          </a:p>
        </p:txBody>
      </p:sp>
      <p:pic>
        <p:nvPicPr>
          <p:cNvPr id="4" name="내용 개체 틀 3" descr="ugcCA4U173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2285992"/>
            <a:ext cx="3638575" cy="3429024"/>
          </a:xfrm>
        </p:spPr>
      </p:pic>
      <p:pic>
        <p:nvPicPr>
          <p:cNvPr id="5" name="그림 4" descr="ugcCAZZWX3C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1785925"/>
            <a:ext cx="3464743" cy="461965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모듈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41</TotalTime>
  <Words>12</Words>
  <Application>Microsoft Office PowerPoint</Application>
  <PresentationFormat>화면 슬라이드 쇼(4:3)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모듈</vt:lpstr>
      <vt:lpstr>Pet</vt:lpstr>
      <vt:lpstr>comon pets</vt:lpstr>
      <vt:lpstr>Rare pets</vt:lpstr>
      <vt:lpstr>Rare pets</vt:lpstr>
      <vt:lpstr>Robot pets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사용자</dc:creator>
  <cp:lastModifiedBy>Registered User</cp:lastModifiedBy>
  <cp:revision>8</cp:revision>
  <dcterms:created xsi:type="dcterms:W3CDTF">2016-07-23T02:25:16Z</dcterms:created>
  <dcterms:modified xsi:type="dcterms:W3CDTF">2016-07-23T05:46:53Z</dcterms:modified>
</cp:coreProperties>
</file>