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 bwMode="gray">
          <a:xfrm>
            <a:off x="11393715" y="5873327"/>
            <a:ext cx="798285" cy="987315"/>
          </a:xfrm>
          <a:custGeom>
            <a:avLst/>
            <a:gdLst>
              <a:gd name="connsiteX0" fmla="*/ 587828 w 598714"/>
              <a:gd name="connsiteY0" fmla="*/ 0 h 979714"/>
              <a:gd name="connsiteX1" fmla="*/ 598714 w 598714"/>
              <a:gd name="connsiteY1" fmla="*/ 979714 h 979714"/>
              <a:gd name="connsiteX2" fmla="*/ 174171 w 598714"/>
              <a:gd name="connsiteY2" fmla="*/ 968828 h 979714"/>
              <a:gd name="connsiteX3" fmla="*/ 0 w 598714"/>
              <a:gd name="connsiteY3" fmla="*/ 185057 h 979714"/>
              <a:gd name="connsiteX4" fmla="*/ 587828 w 598714"/>
              <a:gd name="connsiteY4" fmla="*/ 0 h 979714"/>
              <a:gd name="connsiteX0" fmla="*/ 595944 w 598714"/>
              <a:gd name="connsiteY0" fmla="*/ 0 h 984674"/>
              <a:gd name="connsiteX1" fmla="*/ 598714 w 598714"/>
              <a:gd name="connsiteY1" fmla="*/ 984674 h 984674"/>
              <a:gd name="connsiteX2" fmla="*/ 174171 w 598714"/>
              <a:gd name="connsiteY2" fmla="*/ 973788 h 984674"/>
              <a:gd name="connsiteX3" fmla="*/ 0 w 598714"/>
              <a:gd name="connsiteY3" fmla="*/ 190017 h 984674"/>
              <a:gd name="connsiteX4" fmla="*/ 595944 w 598714"/>
              <a:gd name="connsiteY4" fmla="*/ 0 h 984674"/>
              <a:gd name="connsiteX0" fmla="*/ 595944 w 598714"/>
              <a:gd name="connsiteY0" fmla="*/ 0 h 987315"/>
              <a:gd name="connsiteX1" fmla="*/ 598714 w 598714"/>
              <a:gd name="connsiteY1" fmla="*/ 984674 h 987315"/>
              <a:gd name="connsiteX2" fmla="*/ 179582 w 598714"/>
              <a:gd name="connsiteY2" fmla="*/ 987315 h 987315"/>
              <a:gd name="connsiteX3" fmla="*/ 0 w 598714"/>
              <a:gd name="connsiteY3" fmla="*/ 190017 h 987315"/>
              <a:gd name="connsiteX4" fmla="*/ 595944 w 598714"/>
              <a:gd name="connsiteY4" fmla="*/ 0 h 9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4" h="987315">
                <a:moveTo>
                  <a:pt x="595944" y="0"/>
                </a:moveTo>
                <a:cubicBezTo>
                  <a:pt x="596867" y="328225"/>
                  <a:pt x="597791" y="656449"/>
                  <a:pt x="598714" y="984674"/>
                </a:cubicBezTo>
                <a:lnTo>
                  <a:pt x="179582" y="987315"/>
                </a:lnTo>
                <a:lnTo>
                  <a:pt x="0" y="190017"/>
                </a:lnTo>
                <a:lnTo>
                  <a:pt x="5959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 bwMode="gray">
          <a:xfrm>
            <a:off x="10406744" y="2677887"/>
            <a:ext cx="1790009" cy="3298371"/>
          </a:xfrm>
          <a:custGeom>
            <a:avLst/>
            <a:gdLst>
              <a:gd name="connsiteX0" fmla="*/ 0 w 1338943"/>
              <a:gd name="connsiteY0" fmla="*/ 206828 h 3298371"/>
              <a:gd name="connsiteX1" fmla="*/ 1338943 w 1338943"/>
              <a:gd name="connsiteY1" fmla="*/ 0 h 3298371"/>
              <a:gd name="connsiteX2" fmla="*/ 1328057 w 1338943"/>
              <a:gd name="connsiteY2" fmla="*/ 3102428 h 3298371"/>
              <a:gd name="connsiteX3" fmla="*/ 718457 w 1338943"/>
              <a:gd name="connsiteY3" fmla="*/ 3298371 h 3298371"/>
              <a:gd name="connsiteX4" fmla="*/ 0 w 1338943"/>
              <a:gd name="connsiteY4" fmla="*/ 206828 h 3298371"/>
              <a:gd name="connsiteX0" fmla="*/ 0 w 1342507"/>
              <a:gd name="connsiteY0" fmla="*/ 206828 h 3298371"/>
              <a:gd name="connsiteX1" fmla="*/ 1338943 w 1342507"/>
              <a:gd name="connsiteY1" fmla="*/ 0 h 3298371"/>
              <a:gd name="connsiteX2" fmla="*/ 1338878 w 1342507"/>
              <a:gd name="connsiteY2" fmla="*/ 3097919 h 3298371"/>
              <a:gd name="connsiteX3" fmla="*/ 718457 w 1342507"/>
              <a:gd name="connsiteY3" fmla="*/ 3298371 h 3298371"/>
              <a:gd name="connsiteX4" fmla="*/ 0 w 1342507"/>
              <a:gd name="connsiteY4" fmla="*/ 206828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507" h="3298371">
                <a:moveTo>
                  <a:pt x="0" y="206828"/>
                </a:moveTo>
                <a:lnTo>
                  <a:pt x="1338943" y="0"/>
                </a:lnTo>
                <a:cubicBezTo>
                  <a:pt x="1335314" y="1034143"/>
                  <a:pt x="1342507" y="2063776"/>
                  <a:pt x="1338878" y="3097919"/>
                </a:cubicBezTo>
                <a:lnTo>
                  <a:pt x="718457" y="3298371"/>
                </a:lnTo>
                <a:lnTo>
                  <a:pt x="0" y="2068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/>
        </p:nvSpPr>
        <p:spPr bwMode="gray">
          <a:xfrm>
            <a:off x="-14515" y="2917372"/>
            <a:ext cx="11509829" cy="3940629"/>
          </a:xfrm>
          <a:custGeom>
            <a:avLst/>
            <a:gdLst>
              <a:gd name="connsiteX0" fmla="*/ 0 w 8632372"/>
              <a:gd name="connsiteY0" fmla="*/ 3940629 h 3940629"/>
              <a:gd name="connsiteX1" fmla="*/ 2732315 w 8632372"/>
              <a:gd name="connsiteY1" fmla="*/ 783772 h 3940629"/>
              <a:gd name="connsiteX2" fmla="*/ 7696200 w 8632372"/>
              <a:gd name="connsiteY2" fmla="*/ 0 h 3940629"/>
              <a:gd name="connsiteX3" fmla="*/ 8632372 w 8632372"/>
              <a:gd name="connsiteY3" fmla="*/ 3940629 h 3940629"/>
              <a:gd name="connsiteX4" fmla="*/ 0 w 8632372"/>
              <a:gd name="connsiteY4" fmla="*/ 3940629 h 394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2372" h="3940629">
                <a:moveTo>
                  <a:pt x="0" y="3940629"/>
                </a:moveTo>
                <a:lnTo>
                  <a:pt x="2732315" y="783772"/>
                </a:lnTo>
                <a:lnTo>
                  <a:pt x="7696200" y="0"/>
                </a:lnTo>
                <a:lnTo>
                  <a:pt x="8632372" y="3940629"/>
                </a:lnTo>
                <a:lnTo>
                  <a:pt x="0" y="394062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865632" y="6419088"/>
            <a:ext cx="10460736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11558016" y="6419088"/>
            <a:ext cx="633984" cy="365760"/>
          </a:xfrm>
        </p:spPr>
        <p:txBody>
          <a:bodyPr/>
          <a:lstStyle/>
          <a:p>
            <a:fld id="{3B82A0F9-8100-45E3-9995-F4954D8BC8F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reeform 8"/>
          <p:cNvSpPr/>
          <p:nvPr/>
        </p:nvSpPr>
        <p:spPr bwMode="gray">
          <a:xfrm>
            <a:off x="2363433" y="1"/>
            <a:ext cx="1747915" cy="1115627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936" h="1115627">
                <a:moveTo>
                  <a:pt x="0" y="0"/>
                </a:moveTo>
                <a:lnTo>
                  <a:pt x="435006" y="1115627"/>
                </a:lnTo>
                <a:lnTo>
                  <a:pt x="1310936" y="645111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gray">
          <a:xfrm>
            <a:off x="-7890" y="1"/>
            <a:ext cx="2693033" cy="1452979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 bwMode="gray">
          <a:xfrm>
            <a:off x="-4175" y="895611"/>
            <a:ext cx="2875420" cy="1399784"/>
          </a:xfrm>
          <a:custGeom>
            <a:avLst/>
            <a:gdLst>
              <a:gd name="connsiteX0" fmla="*/ 2048006 w 2148214"/>
              <a:gd name="connsiteY0" fmla="*/ 0 h 1399784"/>
              <a:gd name="connsiteX1" fmla="*/ 2148214 w 2148214"/>
              <a:gd name="connsiteY1" fmla="*/ 253652 h 1399784"/>
              <a:gd name="connsiteX2" fmla="*/ 0 w 2148214"/>
              <a:gd name="connsiteY2" fmla="*/ 1399784 h 1399784"/>
              <a:gd name="connsiteX3" fmla="*/ 0 w 2148214"/>
              <a:gd name="connsiteY3" fmla="*/ 676405 h 1399784"/>
              <a:gd name="connsiteX4" fmla="*/ 2048006 w 2148214"/>
              <a:gd name="connsiteY4" fmla="*/ 0 h 1399784"/>
              <a:gd name="connsiteX0" fmla="*/ 2048006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48006 w 2156565"/>
              <a:gd name="connsiteY4" fmla="*/ 0 h 1399784"/>
              <a:gd name="connsiteX0" fmla="*/ 2060532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60532 w 2156565"/>
              <a:gd name="connsiteY4" fmla="*/ 0 h 13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65" h="1399784">
                <a:moveTo>
                  <a:pt x="2060532" y="0"/>
                </a:moveTo>
                <a:lnTo>
                  <a:pt x="2156565" y="247389"/>
                </a:lnTo>
                <a:lnTo>
                  <a:pt x="0" y="1399784"/>
                </a:lnTo>
                <a:lnTo>
                  <a:pt x="0" y="676405"/>
                </a:lnTo>
                <a:lnTo>
                  <a:pt x="2060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8768" y="36576"/>
            <a:ext cx="2474976" cy="365760"/>
          </a:xfrm>
        </p:spPr>
        <p:txBody>
          <a:bodyPr/>
          <a:lstStyle/>
          <a:p>
            <a:fld id="{4AE540A4-F1FB-40CF-BF5E-3857EFCBB7AD}" type="datetimeFigureOut">
              <a:rPr lang="ko-KR" altLang="en-US" smtClean="0"/>
              <a:t>2016-08-01</a:t>
            </a:fld>
            <a:endParaRPr lang="ko-KR" altLang="en-US"/>
          </a:p>
        </p:txBody>
      </p:sp>
      <p:sp>
        <p:nvSpPr>
          <p:cNvPr id="18" name="Oval 17"/>
          <p:cNvSpPr/>
          <p:nvPr/>
        </p:nvSpPr>
        <p:spPr bwMode="gray">
          <a:xfrm>
            <a:off x="101193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/>
        </p:nvSpPr>
        <p:spPr bwMode="gray">
          <a:xfrm>
            <a:off x="107289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Oval 19"/>
          <p:cNvSpPr/>
          <p:nvPr/>
        </p:nvSpPr>
        <p:spPr bwMode="gray">
          <a:xfrm>
            <a:off x="113385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02208" y="1755648"/>
            <a:ext cx="10363200" cy="106984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02208" y="2834640"/>
            <a:ext cx="8583168" cy="5943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4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128016"/>
            <a:ext cx="8193024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7048"/>
            <a:ext cx="10972800" cy="459943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40A4-F1FB-40CF-BF5E-3857EFCBB7AD}" type="datetimeFigureOut">
              <a:rPr lang="ko-KR" altLang="en-US" smtClean="0"/>
              <a:t>2016-08-01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A0F9-8100-45E3-9995-F4954D8BC8F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0562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gray">
          <a:xfrm flipH="1" flipV="1">
            <a:off x="9025831" y="6204296"/>
            <a:ext cx="1137093" cy="653704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  <a:gd name="connsiteX0" fmla="*/ 0 w 1310936"/>
              <a:gd name="connsiteY0" fmla="*/ 0 h 1063415"/>
              <a:gd name="connsiteX1" fmla="*/ 414592 w 1310936"/>
              <a:gd name="connsiteY1" fmla="*/ 1063415 h 1063415"/>
              <a:gd name="connsiteX2" fmla="*/ 1310936 w 1310936"/>
              <a:gd name="connsiteY2" fmla="*/ 645111 h 1063415"/>
              <a:gd name="connsiteX3" fmla="*/ 1222159 w 1310936"/>
              <a:gd name="connsiteY3" fmla="*/ 0 h 1063415"/>
              <a:gd name="connsiteX4" fmla="*/ 0 w 1310936"/>
              <a:gd name="connsiteY4" fmla="*/ 0 h 1063415"/>
              <a:gd name="connsiteX0" fmla="*/ 0 w 1328969"/>
              <a:gd name="connsiteY0" fmla="*/ 0 h 1063415"/>
              <a:gd name="connsiteX1" fmla="*/ 414592 w 1328969"/>
              <a:gd name="connsiteY1" fmla="*/ 1063415 h 1063415"/>
              <a:gd name="connsiteX2" fmla="*/ 1328969 w 1328969"/>
              <a:gd name="connsiteY2" fmla="*/ 764808 h 1063415"/>
              <a:gd name="connsiteX3" fmla="*/ 1222159 w 1328969"/>
              <a:gd name="connsiteY3" fmla="*/ 0 h 1063415"/>
              <a:gd name="connsiteX4" fmla="*/ 0 w 1328969"/>
              <a:gd name="connsiteY4" fmla="*/ 0 h 10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969" h="1063415">
                <a:moveTo>
                  <a:pt x="0" y="0"/>
                </a:moveTo>
                <a:lnTo>
                  <a:pt x="414592" y="1063415"/>
                </a:lnTo>
                <a:lnTo>
                  <a:pt x="1328969" y="764808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 bwMode="gray">
          <a:xfrm flipH="1" flipV="1">
            <a:off x="9882508" y="5623560"/>
            <a:ext cx="2316480" cy="1234440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274639"/>
            <a:ext cx="224332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609600" y="274639"/>
            <a:ext cx="8534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609600" y="6583680"/>
            <a:ext cx="2844800" cy="228600"/>
          </a:xfrm>
        </p:spPr>
        <p:txBody>
          <a:bodyPr/>
          <a:lstStyle/>
          <a:p>
            <a:fld id="{4AE540A4-F1FB-40CF-BF5E-3857EFCBB7AD}" type="datetimeFigureOut">
              <a:rPr lang="ko-KR" altLang="en-US" smtClean="0"/>
              <a:t>2016-08-01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3560064" y="6583680"/>
            <a:ext cx="5486400" cy="228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9351264" y="6583680"/>
            <a:ext cx="609600" cy="228600"/>
          </a:xfrm>
        </p:spPr>
        <p:txBody>
          <a:bodyPr/>
          <a:lstStyle/>
          <a:p>
            <a:fld id="{3B82A0F9-8100-45E3-9995-F4954D8BC8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601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972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59943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40A4-F1FB-40CF-BF5E-3857EFCBB7AD}" type="datetimeFigureOut">
              <a:rPr lang="ko-KR" altLang="en-US" smtClean="0"/>
              <a:t>2016-08-01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A0F9-8100-45E3-9995-F4954D8BC8F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0550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3438145"/>
            <a:ext cx="10314432" cy="13529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706624" y="1929384"/>
            <a:ext cx="8558784" cy="149961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40A4-F1FB-40CF-BF5E-3857EFCBB7AD}" type="datetimeFigureOut">
              <a:rPr lang="ko-KR" altLang="en-US" smtClean="0"/>
              <a:t>2016-08-01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A0F9-8100-45E3-9995-F4954D8BC8F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10119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6215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22311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0725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73152"/>
            <a:ext cx="8193024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40A4-F1FB-40CF-BF5E-3857EFCBB7AD}" type="datetimeFigureOut">
              <a:rPr lang="ko-KR" altLang="en-US" smtClean="0"/>
              <a:t>2016-08-01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A0F9-8100-45E3-9995-F4954D8BC8F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5373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7408" y="1426464"/>
            <a:ext cx="5388864" cy="786384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408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32576" y="1426464"/>
            <a:ext cx="5388864" cy="786384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2576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40A4-F1FB-40CF-BF5E-3857EFCBB7AD}" type="datetimeFigureOut">
              <a:rPr lang="ko-KR" altLang="en-US" smtClean="0"/>
              <a:t>2016-08-01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A0F9-8100-45E3-9995-F4954D8BC8F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Oval 9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Oval 14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73152"/>
            <a:ext cx="9339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4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09728"/>
            <a:ext cx="9339072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40A4-F1FB-40CF-BF5E-3857EFCBB7AD}" type="datetimeFigureOut">
              <a:rPr lang="ko-KR" altLang="en-US" smtClean="0"/>
              <a:t>2016-08-01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A0F9-8100-45E3-9995-F4954D8BC8F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Oval 5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1708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40A4-F1FB-40CF-BF5E-3857EFCBB7AD}" type="datetimeFigureOut">
              <a:rPr lang="ko-KR" altLang="en-US" smtClean="0"/>
              <a:t>2016-08-01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A0F9-8100-45E3-9995-F4954D8BC8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68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767071" y="411480"/>
            <a:ext cx="6864096" cy="1162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64208"/>
            <a:ext cx="6815667" cy="4700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3440" y="1664208"/>
            <a:ext cx="3767328" cy="4690872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6343" y="6583680"/>
            <a:ext cx="2844800" cy="228600"/>
          </a:xfrm>
        </p:spPr>
        <p:txBody>
          <a:bodyPr/>
          <a:lstStyle/>
          <a:p>
            <a:fld id="{4AE540A4-F1FB-40CF-BF5E-3857EFCBB7AD}" type="datetimeFigureOut">
              <a:rPr lang="ko-KR" altLang="en-US" smtClean="0"/>
              <a:t>2016-08-01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583680"/>
            <a:ext cx="6705600" cy="228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A0F9-8100-45E3-9995-F4954D8BC8F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Oval 10"/>
          <p:cNvSpPr/>
          <p:nvPr/>
        </p:nvSpPr>
        <p:spPr bwMode="gray">
          <a:xfrm>
            <a:off x="30114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6210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42306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966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6048" y="502920"/>
            <a:ext cx="10204704" cy="566928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6048" y="1170432"/>
            <a:ext cx="10192512" cy="411480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146048" y="5385816"/>
            <a:ext cx="10204704" cy="78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40A4-F1FB-40CF-BF5E-3857EFCBB7AD}" type="datetimeFigureOut">
              <a:rPr lang="ko-KR" altLang="en-US" smtClean="0"/>
              <a:t>2016-08-01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A0F9-8100-45E3-9995-F4954D8BC8F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621792" y="658368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621792" y="5440680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2441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-1" y="6229431"/>
            <a:ext cx="1822764" cy="20984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73" h="209846">
                <a:moveTo>
                  <a:pt x="0" y="0"/>
                </a:moveTo>
                <a:lnTo>
                  <a:pt x="1230086" y="21771"/>
                </a:lnTo>
                <a:lnTo>
                  <a:pt x="1367073" y="143886"/>
                </a:lnTo>
                <a:lnTo>
                  <a:pt x="521760" y="146472"/>
                </a:lnTo>
                <a:lnTo>
                  <a:pt x="507856" y="209846"/>
                </a:lnTo>
                <a:lnTo>
                  <a:pt x="1833" y="208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reeform 16"/>
          <p:cNvSpPr/>
          <p:nvPr/>
        </p:nvSpPr>
        <p:spPr bwMode="gray">
          <a:xfrm>
            <a:off x="749" y="6469524"/>
            <a:ext cx="1451972" cy="388477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979" h="388477">
                <a:moveTo>
                  <a:pt x="310" y="697"/>
                </a:moveTo>
                <a:lnTo>
                  <a:pt x="498339" y="0"/>
                </a:lnTo>
                <a:lnTo>
                  <a:pt x="464654" y="104880"/>
                </a:lnTo>
                <a:lnTo>
                  <a:pt x="1028546" y="104448"/>
                </a:lnTo>
                <a:lnTo>
                  <a:pt x="1088979" y="388477"/>
                </a:lnTo>
                <a:lnTo>
                  <a:pt x="1035" y="386331"/>
                </a:lnTo>
                <a:cubicBezTo>
                  <a:pt x="0" y="256993"/>
                  <a:pt x="1345" y="130035"/>
                  <a:pt x="310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reeform 17"/>
          <p:cNvSpPr/>
          <p:nvPr/>
        </p:nvSpPr>
        <p:spPr bwMode="gray">
          <a:xfrm>
            <a:off x="668880" y="6389202"/>
            <a:ext cx="6048469" cy="160684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352" h="369387">
                <a:moveTo>
                  <a:pt x="48436" y="0"/>
                </a:moveTo>
                <a:lnTo>
                  <a:pt x="4536352" y="26326"/>
                </a:lnTo>
                <a:lnTo>
                  <a:pt x="4472120" y="299405"/>
                </a:lnTo>
                <a:lnTo>
                  <a:pt x="0" y="369388"/>
                </a:lnTo>
                <a:lnTo>
                  <a:pt x="484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Freeform 18"/>
          <p:cNvSpPr/>
          <p:nvPr/>
        </p:nvSpPr>
        <p:spPr bwMode="gray">
          <a:xfrm>
            <a:off x="1411361" y="6550388"/>
            <a:ext cx="9519352" cy="318498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48436 w 4536352"/>
              <a:gd name="connsiteY0" fmla="*/ 0 h 369388"/>
              <a:gd name="connsiteX1" fmla="*/ 4536352 w 4536352"/>
              <a:gd name="connsiteY1" fmla="*/ 26326 h 369388"/>
              <a:gd name="connsiteX2" fmla="*/ 4507345 w 4536352"/>
              <a:gd name="connsiteY2" fmla="*/ 341536 h 369388"/>
              <a:gd name="connsiteX3" fmla="*/ 0 w 4536352"/>
              <a:gd name="connsiteY3" fmla="*/ 369388 h 369388"/>
              <a:gd name="connsiteX4" fmla="*/ 48436 w 4536352"/>
              <a:gd name="connsiteY4" fmla="*/ 0 h 369388"/>
              <a:gd name="connsiteX0" fmla="*/ 0 w 4601879"/>
              <a:gd name="connsiteY0" fmla="*/ 52440 h 343062"/>
              <a:gd name="connsiteX1" fmla="*/ 4601879 w 4601879"/>
              <a:gd name="connsiteY1" fmla="*/ 0 h 343062"/>
              <a:gd name="connsiteX2" fmla="*/ 4572872 w 4601879"/>
              <a:gd name="connsiteY2" fmla="*/ 315210 h 343062"/>
              <a:gd name="connsiteX3" fmla="*/ 65527 w 4601879"/>
              <a:gd name="connsiteY3" fmla="*/ 343062 h 343062"/>
              <a:gd name="connsiteX4" fmla="*/ 0 w 4601879"/>
              <a:gd name="connsiteY4" fmla="*/ 52440 h 343062"/>
              <a:gd name="connsiteX0" fmla="*/ 0 w 4563837"/>
              <a:gd name="connsiteY0" fmla="*/ 22845 h 343062"/>
              <a:gd name="connsiteX1" fmla="*/ 4563837 w 4563837"/>
              <a:gd name="connsiteY1" fmla="*/ 0 h 343062"/>
              <a:gd name="connsiteX2" fmla="*/ 4534830 w 4563837"/>
              <a:gd name="connsiteY2" fmla="*/ 315210 h 343062"/>
              <a:gd name="connsiteX3" fmla="*/ 27485 w 4563837"/>
              <a:gd name="connsiteY3" fmla="*/ 343062 h 343062"/>
              <a:gd name="connsiteX4" fmla="*/ 0 w 4563837"/>
              <a:gd name="connsiteY4" fmla="*/ 22845 h 343062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34830 w 4563837"/>
              <a:gd name="connsiteY2" fmla="*/ 315210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12005 w 4563837"/>
              <a:gd name="connsiteY2" fmla="*/ 328662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2315"/>
              <a:gd name="connsiteY0" fmla="*/ 30917 h 340372"/>
              <a:gd name="connsiteX1" fmla="*/ 4562315 w 4562315"/>
              <a:gd name="connsiteY1" fmla="*/ 0 h 340372"/>
              <a:gd name="connsiteX2" fmla="*/ 4512005 w 4562315"/>
              <a:gd name="connsiteY2" fmla="*/ 336734 h 340372"/>
              <a:gd name="connsiteX3" fmla="*/ 32050 w 4562315"/>
              <a:gd name="connsiteY3" fmla="*/ 340372 h 340372"/>
              <a:gd name="connsiteX4" fmla="*/ 0 w 4562315"/>
              <a:gd name="connsiteY4" fmla="*/ 30917 h 34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315" h="340372">
                <a:moveTo>
                  <a:pt x="0" y="30917"/>
                </a:moveTo>
                <a:lnTo>
                  <a:pt x="4562315" y="0"/>
                </a:lnTo>
                <a:lnTo>
                  <a:pt x="4512005" y="336734"/>
                </a:lnTo>
                <a:lnTo>
                  <a:pt x="32050" y="340372"/>
                </a:lnTo>
                <a:lnTo>
                  <a:pt x="0" y="309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19"/>
          <p:cNvSpPr/>
          <p:nvPr/>
        </p:nvSpPr>
        <p:spPr bwMode="gray">
          <a:xfrm>
            <a:off x="6673851" y="6324681"/>
            <a:ext cx="1569095" cy="20002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581" h="323214">
                <a:moveTo>
                  <a:pt x="379208" y="-1"/>
                </a:moveTo>
                <a:lnTo>
                  <a:pt x="4545802" y="53258"/>
                </a:lnTo>
                <a:lnTo>
                  <a:pt x="4670581" y="310948"/>
                </a:lnTo>
                <a:lnTo>
                  <a:pt x="0" y="323214"/>
                </a:lnTo>
                <a:lnTo>
                  <a:pt x="379208" y="-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reeform 20"/>
          <p:cNvSpPr/>
          <p:nvPr/>
        </p:nvSpPr>
        <p:spPr bwMode="gray">
          <a:xfrm>
            <a:off x="8224171" y="6353256"/>
            <a:ext cx="3290141" cy="16668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574" h="269345">
                <a:moveTo>
                  <a:pt x="0" y="-1"/>
                </a:moveTo>
                <a:lnTo>
                  <a:pt x="5289574" y="22476"/>
                </a:lnTo>
                <a:lnTo>
                  <a:pt x="4715043" y="237841"/>
                </a:lnTo>
                <a:lnTo>
                  <a:pt x="90402" y="269345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/>
          <p:cNvSpPr/>
          <p:nvPr/>
        </p:nvSpPr>
        <p:spPr bwMode="gray">
          <a:xfrm>
            <a:off x="11223081" y="6360400"/>
            <a:ext cx="791120" cy="149573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982" h="241689">
                <a:moveTo>
                  <a:pt x="2696066" y="0"/>
                </a:moveTo>
                <a:lnTo>
                  <a:pt x="5883982" y="7086"/>
                </a:lnTo>
                <a:lnTo>
                  <a:pt x="3066102" y="241689"/>
                </a:lnTo>
                <a:lnTo>
                  <a:pt x="0" y="238564"/>
                </a:lnTo>
                <a:lnTo>
                  <a:pt x="2696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Freeform 22"/>
          <p:cNvSpPr/>
          <p:nvPr/>
        </p:nvSpPr>
        <p:spPr bwMode="gray">
          <a:xfrm>
            <a:off x="10883358" y="6362781"/>
            <a:ext cx="1307596" cy="49521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  <a:gd name="connsiteX0" fmla="*/ 783321 w 5883982"/>
              <a:gd name="connsiteY0" fmla="*/ 0 h 238076"/>
              <a:gd name="connsiteX1" fmla="*/ 5883982 w 5883982"/>
              <a:gd name="connsiteY1" fmla="*/ 3473 h 238076"/>
              <a:gd name="connsiteX2" fmla="*/ 3066102 w 5883982"/>
              <a:gd name="connsiteY2" fmla="*/ 238076 h 238076"/>
              <a:gd name="connsiteX3" fmla="*/ 0 w 5883982"/>
              <a:gd name="connsiteY3" fmla="*/ 234951 h 238076"/>
              <a:gd name="connsiteX4" fmla="*/ 783321 w 5883982"/>
              <a:gd name="connsiteY4" fmla="*/ 0 h 238076"/>
              <a:gd name="connsiteX0" fmla="*/ 736088 w 5836749"/>
              <a:gd name="connsiteY0" fmla="*/ 0 h 238076"/>
              <a:gd name="connsiteX1" fmla="*/ 5836749 w 5836749"/>
              <a:gd name="connsiteY1" fmla="*/ 3473 h 238076"/>
              <a:gd name="connsiteX2" fmla="*/ 3018869 w 5836749"/>
              <a:gd name="connsiteY2" fmla="*/ 238076 h 238076"/>
              <a:gd name="connsiteX3" fmla="*/ 0 w 5836749"/>
              <a:gd name="connsiteY3" fmla="*/ 234951 h 238076"/>
              <a:gd name="connsiteX4" fmla="*/ 736088 w 5836749"/>
              <a:gd name="connsiteY4" fmla="*/ 0 h 238076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9725290 w 9725290"/>
              <a:gd name="connsiteY2" fmla="*/ 234464 h 234951"/>
              <a:gd name="connsiteX3" fmla="*/ 0 w 9725290"/>
              <a:gd name="connsiteY3" fmla="*/ 234951 h 234951"/>
              <a:gd name="connsiteX4" fmla="*/ 736088 w 9725290"/>
              <a:gd name="connsiteY4" fmla="*/ 0 h 234951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7111899 w 9725290"/>
              <a:gd name="connsiteY2" fmla="*/ 75858 h 234951"/>
              <a:gd name="connsiteX3" fmla="*/ 9725290 w 9725290"/>
              <a:gd name="connsiteY3" fmla="*/ 234464 h 234951"/>
              <a:gd name="connsiteX4" fmla="*/ 0 w 9725290"/>
              <a:gd name="connsiteY4" fmla="*/ 234951 h 234951"/>
              <a:gd name="connsiteX5" fmla="*/ 736088 w 9725290"/>
              <a:gd name="connsiteY5" fmla="*/ 0 h 234951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709463 w 9725290"/>
              <a:gd name="connsiteY2" fmla="*/ 0 h 368609"/>
              <a:gd name="connsiteX3" fmla="*/ 9725290 w 9725290"/>
              <a:gd name="connsiteY3" fmla="*/ 368122 h 368609"/>
              <a:gd name="connsiteX4" fmla="*/ 0 w 9725290"/>
              <a:gd name="connsiteY4" fmla="*/ 368609 h 368609"/>
              <a:gd name="connsiteX5" fmla="*/ 736088 w 9725290"/>
              <a:gd name="connsiteY5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7843941 w 9725290"/>
              <a:gd name="connsiteY2" fmla="*/ 63216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718680 w 9725290"/>
              <a:gd name="connsiteY1" fmla="*/ 135325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290" h="368609">
                <a:moveTo>
                  <a:pt x="736088" y="133658"/>
                </a:moveTo>
                <a:lnTo>
                  <a:pt x="5718680" y="135325"/>
                </a:lnTo>
                <a:lnTo>
                  <a:pt x="9071878" y="1807"/>
                </a:lnTo>
                <a:lnTo>
                  <a:pt x="9709463" y="0"/>
                </a:lnTo>
                <a:lnTo>
                  <a:pt x="9725290" y="368122"/>
                </a:lnTo>
                <a:lnTo>
                  <a:pt x="0" y="368609"/>
                </a:lnTo>
                <a:lnTo>
                  <a:pt x="736088" y="1336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7536" y="658368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AE540A4-F1FB-40CF-BF5E-3857EFCBB7AD}" type="datetimeFigureOut">
              <a:rPr lang="ko-KR" altLang="en-US" smtClean="0"/>
              <a:t>2016-08-01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560064" y="6583680"/>
            <a:ext cx="670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1070336" y="6583680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82A0F9-8100-45E3-9995-F4954D8BC8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64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ko-KR" sz="8800" dirty="0" smtClean="0"/>
              <a:t>Supernatural</a:t>
            </a:r>
            <a:endParaRPr lang="ko-KR" altLang="en-US" sz="8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05857" y="5195285"/>
            <a:ext cx="8583168" cy="594360"/>
          </a:xfrm>
        </p:spPr>
        <p:txBody>
          <a:bodyPr>
            <a:noAutofit/>
          </a:bodyPr>
          <a:lstStyle/>
          <a:p>
            <a:pPr algn="r"/>
            <a:r>
              <a:rPr lang="en-US" altLang="ko-KR" sz="6000" dirty="0" err="1" smtClean="0">
                <a:solidFill>
                  <a:schemeClr val="accent6">
                    <a:lumMod val="50000"/>
                  </a:schemeClr>
                </a:solidFill>
              </a:rPr>
              <a:t>Chole</a:t>
            </a:r>
            <a:r>
              <a:rPr lang="en-US" altLang="ko-KR" sz="6000" dirty="0" smtClean="0">
                <a:solidFill>
                  <a:schemeClr val="accent6">
                    <a:lumMod val="50000"/>
                  </a:schemeClr>
                </a:solidFill>
              </a:rPr>
              <a:t> &amp; Kimmy</a:t>
            </a:r>
            <a:endParaRPr lang="ko-KR" alt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705">
            <a:off x="-263546" y="1826558"/>
            <a:ext cx="4244392" cy="424439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5579">
            <a:off x="9514811" y="1080867"/>
            <a:ext cx="2286000" cy="2286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63" y="0"/>
            <a:ext cx="4762500" cy="63436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00" y="4155820"/>
            <a:ext cx="3048123" cy="304812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163">
            <a:off x="363419" y="330656"/>
            <a:ext cx="2550779" cy="16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59" y="925700"/>
            <a:ext cx="3985935" cy="265463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6583"/>
            <a:ext cx="5487184" cy="243120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1814">
            <a:off x="-287538" y="-41148"/>
            <a:ext cx="3451034" cy="345103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33" y="279918"/>
            <a:ext cx="7652996" cy="57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852" y="0"/>
            <a:ext cx="4164215" cy="416421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52"/>
            <a:ext cx="7812636" cy="439460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15" y="4164215"/>
            <a:ext cx="4668344" cy="221949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18" y="984327"/>
            <a:ext cx="8492768" cy="47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3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498">
            <a:off x="-471237" y="1038719"/>
            <a:ext cx="6666284" cy="374978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55" y="118592"/>
            <a:ext cx="5590038" cy="559003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37" y="716680"/>
            <a:ext cx="8198724" cy="512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9" y="304801"/>
            <a:ext cx="10557462" cy="56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Education02">
  <a:themeElements>
    <a:clrScheme name="Education02">
      <a:dk1>
        <a:srgbClr val="000000"/>
      </a:dk1>
      <a:lt1>
        <a:srgbClr val="FFFFFF"/>
      </a:lt1>
      <a:dk2>
        <a:srgbClr val="006699"/>
      </a:dk2>
      <a:lt2>
        <a:srgbClr val="ECF0ED"/>
      </a:lt2>
      <a:accent1>
        <a:srgbClr val="DF3939"/>
      </a:accent1>
      <a:accent2>
        <a:srgbClr val="F0A73C"/>
      </a:accent2>
      <a:accent3>
        <a:srgbClr val="21A6C5"/>
      </a:accent3>
      <a:accent4>
        <a:srgbClr val="BEC936"/>
      </a:accent4>
      <a:accent5>
        <a:srgbClr val="ECB0B0"/>
      </a:accent5>
      <a:accent6>
        <a:srgbClr val="C1C1C1"/>
      </a:accent6>
      <a:hlink>
        <a:srgbClr val="0099CC"/>
      </a:hlink>
      <a:folHlink>
        <a:srgbClr val="D361AA"/>
      </a:folHlink>
    </a:clrScheme>
    <a:fontScheme name="Education02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ducation02">
      <a:fillStyleLst>
        <a:solidFill>
          <a:schemeClr val="phClr"/>
        </a:solidFill>
        <a:solidFill>
          <a:schemeClr val="phClr">
            <a:tint val="60000"/>
            <a:satMod val="150000"/>
          </a:schemeClr>
        </a:solidFill>
        <a:gradFill rotWithShape="1">
          <a:gsLst>
            <a:gs pos="0">
              <a:schemeClr val="phClr">
                <a:shade val="100000"/>
                <a:satMod val="100000"/>
              </a:schemeClr>
            </a:gs>
            <a:gs pos="100000">
              <a:schemeClr val="phClr">
                <a:shade val="70000"/>
                <a:satMod val="12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127000" dist="25400" dir="13500000">
              <a:srgbClr val="000000">
                <a:alpha val="80000"/>
              </a:srgbClr>
            </a:innerShdw>
          </a:effectLst>
        </a:effectStyle>
        <a:effectStyle>
          <a:effectLst>
            <a:innerShdw blurRad="254000" dist="25400" dir="13500000">
              <a:srgbClr val="000000">
                <a:alpha val="80000"/>
              </a:srgbClr>
            </a:innerShdw>
          </a:effectLst>
        </a:effectStyle>
        <a:effectStyle>
          <a:effectLst>
            <a:outerShdw blurRad="50800" dist="508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9000000"/>
            </a:lightRig>
          </a:scene3d>
          <a:sp3d contourW="35560" prstMaterial="matte">
            <a:bevelT w="4445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20000"/>
              </a:schemeClr>
            </a:gs>
            <a:gs pos="100000">
              <a:schemeClr val="phClr">
                <a:tint val="70000"/>
                <a:shade val="100000"/>
                <a:satMod val="3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8000"/>
                <a:satMod val="200000"/>
              </a:schemeClr>
            </a:gs>
            <a:gs pos="100000">
              <a:schemeClr val="phClr">
                <a:shade val="86000"/>
                <a:satMod val="140000"/>
                <a:lumMod val="90000"/>
              </a:schemeClr>
            </a:gs>
          </a:gsLst>
          <a:lin ang="33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교육 테마</Template>
  <TotalTime>14</TotalTime>
  <Words>4</Words>
  <Application>Microsoft Office PowerPoint</Application>
  <PresentationFormat>와이드스크린</PresentationFormat>
  <Paragraphs>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HY그래픽M</vt:lpstr>
      <vt:lpstr>맑은 고딕</vt:lpstr>
      <vt:lpstr>Arial</vt:lpstr>
      <vt:lpstr>Candara</vt:lpstr>
      <vt:lpstr>Corbel</vt:lpstr>
      <vt:lpstr>Wingdings 3</vt:lpstr>
      <vt:lpstr>New_Education02</vt:lpstr>
      <vt:lpstr>Supernatural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Supernatural</dc:title>
  <dc:creator>Windows 사용자</dc:creator>
  <cp:lastModifiedBy>Windows 사용자</cp:lastModifiedBy>
  <cp:revision>2</cp:revision>
  <dcterms:created xsi:type="dcterms:W3CDTF">2016-07-31T15:04:55Z</dcterms:created>
  <dcterms:modified xsi:type="dcterms:W3CDTF">2016-07-31T15:19:50Z</dcterms:modified>
</cp:coreProperties>
</file>