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E61B8-B7D3-46E9-9637-D5CCB4C4AC96}" type="datetimeFigureOut">
              <a:rPr lang="ko-KR" altLang="en-US" smtClean="0"/>
              <a:pPr/>
              <a:t>2016-10-07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F1AF87-DA0F-488D-9969-F8BFD6E8B8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8012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sz="6700" dirty="0" smtClean="0"/>
              <a:t/>
            </a:r>
            <a:br>
              <a:rPr lang="en-US" altLang="ko-KR" sz="6700" dirty="0" smtClean="0"/>
            </a:br>
            <a:r>
              <a:rPr lang="en-US" altLang="ko-KR" sz="6700" dirty="0" smtClean="0"/>
              <a:t>CNN Heroes</a:t>
            </a:r>
            <a:r>
              <a:rPr lang="ko-KR" altLang="ko-KR" dirty="0" smtClean="0"/>
              <a:t/>
            </a:r>
            <a:br>
              <a:rPr lang="ko-KR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0">
              <a:buNone/>
            </a:pPr>
            <a:r>
              <a:rPr lang="en-US" altLang="ko-KR" dirty="0" smtClean="0"/>
              <a:t>                         </a:t>
            </a:r>
            <a:r>
              <a:rPr lang="en-US" altLang="ko-KR" sz="4000" dirty="0" smtClean="0"/>
              <a:t>Isaiah </a:t>
            </a:r>
            <a:r>
              <a:rPr lang="en-US" altLang="ko-KR" sz="4000" dirty="0" err="1"/>
              <a:t>Granet</a:t>
            </a:r>
            <a:r>
              <a:rPr lang="en-US" altLang="ko-KR" sz="4000" dirty="0"/>
              <a:t> </a:t>
            </a:r>
            <a:endParaRPr lang="ko-KR" altLang="ko-KR" sz="4000" dirty="0"/>
          </a:p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Teenager </a:t>
            </a:r>
            <a:r>
              <a:rPr lang="en-US" altLang="ko-KR" dirty="0"/>
              <a:t>Helping Kids with</a:t>
            </a:r>
            <a:endParaRPr lang="ko-KR" altLang="ko-KR" dirty="0"/>
          </a:p>
          <a:p>
            <a:pPr algn="ctr">
              <a:buNone/>
            </a:pPr>
            <a:r>
              <a:rPr lang="en-US" altLang="ko-KR" dirty="0"/>
              <a:t>Developmental Disabilities play ice hockey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2030" y="1052736"/>
            <a:ext cx="8229600" cy="1584176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sz="6000" dirty="0" smtClean="0"/>
              <a:t>Instruction</a:t>
            </a:r>
            <a:r>
              <a:rPr lang="ko-KR" altLang="ko-KR" dirty="0" smtClean="0"/>
              <a:t/>
            </a:r>
            <a:br>
              <a:rPr lang="ko-KR" altLang="ko-KR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280920" cy="3168352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</a:pPr>
            <a:r>
              <a:rPr lang="en-US" altLang="ko-KR" dirty="0" smtClean="0"/>
              <a:t>1.  Watch </a:t>
            </a:r>
            <a:r>
              <a:rPr lang="en-US" altLang="ko-KR" dirty="0"/>
              <a:t>the video.</a:t>
            </a:r>
            <a:endParaRPr lang="ko-KR" altLang="ko-KR" dirty="0"/>
          </a:p>
          <a:p>
            <a:pPr lvl="0" algn="l">
              <a:lnSpc>
                <a:spcPct val="150000"/>
              </a:lnSpc>
            </a:pPr>
            <a:r>
              <a:rPr lang="en-US" altLang="ko-KR" dirty="0" smtClean="0"/>
              <a:t>2. Image </a:t>
            </a:r>
            <a:r>
              <a:rPr lang="en-US" altLang="ko-KR" dirty="0"/>
              <a:t>that you are the reporter </a:t>
            </a:r>
            <a:r>
              <a:rPr lang="en-US" altLang="ko-KR" dirty="0" smtClean="0"/>
              <a:t>who interviewed </a:t>
            </a:r>
            <a:r>
              <a:rPr lang="en-US" altLang="ko-KR" dirty="0"/>
              <a:t>this case.</a:t>
            </a:r>
            <a:endParaRPr lang="ko-KR" altLang="ko-KR" dirty="0"/>
          </a:p>
          <a:p>
            <a:pPr lvl="0" algn="l">
              <a:lnSpc>
                <a:spcPct val="150000"/>
              </a:lnSpc>
            </a:pPr>
            <a:r>
              <a:rPr lang="en-US" altLang="ko-KR" dirty="0" smtClean="0"/>
              <a:t>3.  Now</a:t>
            </a:r>
            <a:r>
              <a:rPr lang="en-US" altLang="ko-KR" dirty="0"/>
              <a:t>, you’re a news caster and make a </a:t>
            </a:r>
            <a:r>
              <a:rPr lang="en-US" altLang="ko-KR" dirty="0" smtClean="0"/>
              <a:t> statement.</a:t>
            </a:r>
          </a:p>
          <a:p>
            <a:pPr lvl="0" algn="l">
              <a:lnSpc>
                <a:spcPct val="150000"/>
              </a:lnSpc>
            </a:pPr>
            <a:r>
              <a:rPr lang="en-US" altLang="ko-KR" dirty="0" smtClean="0"/>
              <a:t>     Use </a:t>
            </a:r>
            <a:r>
              <a:rPr lang="en-US" altLang="ko-KR" dirty="0"/>
              <a:t>at least 4 sentences.</a:t>
            </a:r>
            <a:endParaRPr lang="ko-KR" altLang="ko-KR" dirty="0"/>
          </a:p>
          <a:p>
            <a:pPr lvl="0" algn="l">
              <a:lnSpc>
                <a:spcPct val="150000"/>
              </a:lnSpc>
            </a:pPr>
            <a:r>
              <a:rPr lang="en-US" altLang="ko-KR" dirty="0" smtClean="0"/>
              <a:t>4.  Present </a:t>
            </a:r>
            <a:r>
              <a:rPr lang="en-US" altLang="ko-KR" dirty="0"/>
              <a:t>it with partner.</a:t>
            </a:r>
            <a:endParaRPr lang="ko-KR" altLang="ko-KR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pPr lvl="0"/>
            <a:r>
              <a:rPr lang="ko-KR" altLang="ko-KR" dirty="0" smtClean="0"/>
              <a:t/>
            </a:r>
            <a:br>
              <a:rPr lang="ko-KR" altLang="ko-KR" dirty="0" smtClean="0"/>
            </a:br>
            <a:r>
              <a:rPr lang="en-US" altLang="ko-KR" dirty="0" smtClean="0"/>
              <a:t>Headline news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619672" y="1988840"/>
            <a:ext cx="6768752" cy="413732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6400" b="1" dirty="0" smtClean="0"/>
              <a:t>Good afternoon.</a:t>
            </a:r>
          </a:p>
          <a:p>
            <a:pPr>
              <a:buNone/>
            </a:pPr>
            <a:r>
              <a:rPr lang="en-US" altLang="ko-KR" sz="6400" b="1" dirty="0" smtClean="0"/>
              <a:t>I’m_____________.</a:t>
            </a:r>
          </a:p>
          <a:p>
            <a:pPr>
              <a:buNone/>
            </a:pP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According </a:t>
            </a:r>
            <a:r>
              <a:rPr lang="en-US" altLang="ko-KR" sz="6400" b="1" dirty="0"/>
              <a:t>to </a:t>
            </a:r>
            <a:r>
              <a:rPr lang="en-US" altLang="ko-KR" sz="6400" b="1" dirty="0" smtClean="0"/>
              <a:t>an interview with </a:t>
            </a:r>
            <a:r>
              <a:rPr lang="en-US" altLang="ko-KR" sz="6400" b="1" dirty="0" smtClean="0"/>
              <a:t>_________________</a:t>
            </a: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________________________________________.</a:t>
            </a:r>
            <a:endParaRPr lang="en-US" altLang="ko-KR" sz="6400" b="1" dirty="0" smtClean="0"/>
          </a:p>
          <a:p>
            <a:pPr>
              <a:buNone/>
            </a:pP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The foundation </a:t>
            </a:r>
            <a:r>
              <a:rPr lang="en-US" altLang="ko-KR" sz="6400" b="1" dirty="0" smtClean="0"/>
              <a:t>____________________________</a:t>
            </a: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________________________________________.</a:t>
            </a:r>
          </a:p>
          <a:p>
            <a:pPr>
              <a:buNone/>
            </a:pP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Isaiah </a:t>
            </a:r>
            <a:r>
              <a:rPr lang="en-US" altLang="ko-KR" sz="6400" b="1" dirty="0" err="1" smtClean="0"/>
              <a:t>Granet</a:t>
            </a:r>
            <a:r>
              <a:rPr lang="en-US" altLang="ko-KR" sz="6400" b="1" dirty="0" smtClean="0"/>
              <a:t>  _____________________________</a:t>
            </a:r>
          </a:p>
          <a:p>
            <a:pPr>
              <a:buNone/>
            </a:pPr>
            <a:r>
              <a:rPr lang="en-US" altLang="ko-KR" sz="6400" b="1" dirty="0" smtClean="0"/>
              <a:t>________________________________________.</a:t>
            </a:r>
          </a:p>
          <a:p>
            <a:pPr>
              <a:buNone/>
            </a:pP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We  should _______________________________.</a:t>
            </a: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This is  CNN Heroes.</a:t>
            </a:r>
          </a:p>
          <a:p>
            <a:pPr>
              <a:buNone/>
            </a:pPr>
            <a:r>
              <a:rPr lang="en-US" altLang="ko-KR" sz="6400" b="1" dirty="0" smtClean="0"/>
              <a:t>Thank you for watching.</a:t>
            </a:r>
            <a:endParaRPr lang="en-US" altLang="ko-KR" sz="6400" b="1" dirty="0" smtClean="0"/>
          </a:p>
          <a:p>
            <a:pPr>
              <a:buNone/>
            </a:pPr>
            <a:endParaRPr lang="en-US" altLang="ko-KR" sz="5000" dirty="0" smtClean="0"/>
          </a:p>
          <a:p>
            <a:pPr>
              <a:buNone/>
            </a:pPr>
            <a:endParaRPr lang="en-US" altLang="ko-KR" sz="5000" dirty="0" smtClean="0"/>
          </a:p>
          <a:p>
            <a:pPr>
              <a:buNone/>
            </a:pPr>
            <a:endParaRPr lang="en-US" altLang="ko-KR" sz="5000" dirty="0" smtClean="0"/>
          </a:p>
          <a:p>
            <a:pPr>
              <a:buNone/>
            </a:pPr>
            <a:endParaRPr lang="en-US" altLang="ko-KR" sz="50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 </a:t>
            </a:r>
            <a:endParaRPr lang="ko-KR" altLang="ko-KR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sz="6700" dirty="0" smtClean="0"/>
              <a:t>Topic</a:t>
            </a:r>
            <a:r>
              <a:rPr lang="ko-KR" altLang="ko-KR" dirty="0" smtClean="0"/>
              <a:t/>
            </a:r>
            <a:br>
              <a:rPr lang="ko-KR" altLang="ko-KR" dirty="0" smtClean="0"/>
            </a:b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132856"/>
            <a:ext cx="828092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altLang="ko-KR" sz="2400" dirty="0" smtClean="0"/>
              <a:t>1.  Are </a:t>
            </a:r>
            <a:r>
              <a:rPr lang="en-US" altLang="ko-KR" sz="2400" dirty="0" smtClean="0"/>
              <a:t>you impressed </a:t>
            </a:r>
            <a:r>
              <a:rPr lang="en-US" altLang="ko-KR" sz="2400" dirty="0" smtClean="0">
                <a:effectLst/>
              </a:rPr>
              <a:t>by</a:t>
            </a:r>
            <a:r>
              <a:rPr lang="en-US" altLang="ko-KR" sz="2400" dirty="0" smtClean="0"/>
              <a:t> video</a:t>
            </a:r>
            <a:r>
              <a:rPr lang="en-US" altLang="ko-KR" sz="2400" dirty="0" smtClean="0"/>
              <a:t>?</a:t>
            </a:r>
          </a:p>
          <a:p>
            <a:pPr>
              <a:buNone/>
            </a:pPr>
            <a:r>
              <a:rPr lang="en-US" altLang="ko-KR" sz="2000" dirty="0" smtClean="0"/>
              <a:t>                                          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         Because </a:t>
            </a:r>
            <a:r>
              <a:rPr lang="en-US" altLang="ko-KR" sz="2000" dirty="0" smtClean="0"/>
              <a:t>the speaker is young and smart?</a:t>
            </a:r>
          </a:p>
          <a:p>
            <a:pPr>
              <a:buNone/>
            </a:pPr>
            <a:r>
              <a:rPr lang="en-US" altLang="ko-KR" sz="2000" dirty="0" smtClean="0"/>
              <a:t>                                          Because the </a:t>
            </a:r>
            <a:r>
              <a:rPr lang="en-US" altLang="ko-KR" sz="2000" dirty="0" smtClean="0"/>
              <a:t>speaker present his opinion </a:t>
            </a:r>
            <a:r>
              <a:rPr lang="en-US" altLang="ko-KR" sz="2000" dirty="0" smtClean="0"/>
              <a:t>freely?                                                                              </a:t>
            </a:r>
            <a:endParaRPr lang="ko-KR" altLang="ko-KR" sz="2000" dirty="0" smtClean="0"/>
          </a:p>
          <a:p>
            <a:pPr>
              <a:buNone/>
            </a:pPr>
            <a:r>
              <a:rPr lang="en-US" altLang="ko-KR" sz="2000" dirty="0" smtClean="0"/>
              <a:t>                                          Because </a:t>
            </a:r>
            <a:r>
              <a:rPr lang="en-US" altLang="ko-KR" sz="2000" dirty="0" smtClean="0"/>
              <a:t>the speaker made APP by himself?</a:t>
            </a:r>
            <a:endParaRPr lang="ko-KR" altLang="ko-KR" sz="2000" dirty="0" smtClean="0"/>
          </a:p>
          <a:p>
            <a:pPr lvl="0" algn="ctr">
              <a:buNone/>
            </a:pPr>
            <a:r>
              <a:rPr lang="en-US" altLang="ko-KR" sz="2400" dirty="0" smtClean="0"/>
              <a:t>                                        </a:t>
            </a:r>
          </a:p>
          <a:p>
            <a:pPr lvl="0" algn="ctr">
              <a:buNone/>
            </a:pPr>
            <a:r>
              <a:rPr lang="en-US" altLang="ko-KR" sz="2400" dirty="0" smtClean="0"/>
              <a:t>2</a:t>
            </a:r>
            <a:r>
              <a:rPr lang="en-US" altLang="ko-KR" sz="2400" dirty="0" smtClean="0"/>
              <a:t>. Can our children do like him?</a:t>
            </a:r>
          </a:p>
          <a:p>
            <a:pPr lvl="0" algn="ctr">
              <a:buNone/>
            </a:pPr>
            <a:endParaRPr lang="ko-KR" altLang="ko-KR" sz="2400" dirty="0" smtClean="0"/>
          </a:p>
          <a:p>
            <a:pPr algn="ctr">
              <a:buNone/>
            </a:pPr>
            <a:r>
              <a:rPr lang="en-US" altLang="ko-KR" sz="2400" dirty="0" smtClean="0"/>
              <a:t>3. Is anybody like him in Korea?</a:t>
            </a:r>
          </a:p>
          <a:p>
            <a:pPr algn="ctr">
              <a:buNone/>
            </a:pPr>
            <a:endParaRPr lang="ko-KR" altLang="ko-KR" sz="2400" dirty="0" smtClean="0"/>
          </a:p>
          <a:p>
            <a:pPr algn="ctr">
              <a:buNone/>
            </a:pPr>
            <a:r>
              <a:rPr lang="en-US" altLang="ko-KR" sz="2400" dirty="0" smtClean="0"/>
              <a:t>4. How can we make it happen?</a:t>
            </a:r>
            <a:endParaRPr lang="ko-KR" altLang="ko-KR" sz="24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ko-KR" altLang="ko-KR" sz="2000" dirty="0" smtClean="0"/>
          </a:p>
          <a:p>
            <a:pPr marL="457200" indent="-457200" algn="ctr"/>
            <a:r>
              <a:rPr lang="en-US" altLang="ko-KR" sz="2000" dirty="0" smtClean="0"/>
              <a:t> </a:t>
            </a:r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ko-KR" altLang="ko-KR" sz="2000" dirty="0" smtClean="0"/>
          </a:p>
          <a:p>
            <a:pPr lvl="0" algn="ctr">
              <a:buNone/>
            </a:pPr>
            <a:endParaRPr lang="ko-KR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sz="6700" dirty="0" smtClean="0"/>
              <a:t>Topic</a:t>
            </a:r>
            <a:r>
              <a:rPr lang="ko-KR" altLang="ko-KR" dirty="0" smtClean="0"/>
              <a:t/>
            </a:r>
            <a:br>
              <a:rPr lang="ko-KR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547664" y="2852936"/>
            <a:ext cx="7221488" cy="3301827"/>
          </a:xfrm>
        </p:spPr>
        <p:txBody>
          <a:bodyPr/>
          <a:lstStyle/>
          <a:p>
            <a:pPr lvl="0">
              <a:buNone/>
            </a:pPr>
            <a:r>
              <a:rPr lang="en-US" altLang="ko-KR" dirty="0" smtClean="0"/>
              <a:t>1. The </a:t>
            </a:r>
            <a:r>
              <a:rPr lang="en-US" altLang="ko-KR" dirty="0"/>
              <a:t>role of newspapers in society.</a:t>
            </a:r>
            <a:endParaRPr lang="ko-KR" altLang="ko-KR" dirty="0"/>
          </a:p>
          <a:p>
            <a:pPr lvl="0">
              <a:buNone/>
            </a:pPr>
            <a:r>
              <a:rPr lang="en-US" altLang="ko-KR" dirty="0" smtClean="0"/>
              <a:t>2. What </a:t>
            </a:r>
            <a:r>
              <a:rPr lang="en-US" altLang="ko-KR" dirty="0"/>
              <a:t>sells newspaper?</a:t>
            </a:r>
            <a:endParaRPr lang="ko-KR" altLang="ko-KR" dirty="0"/>
          </a:p>
          <a:p>
            <a:pPr lvl="0">
              <a:buNone/>
            </a:pPr>
            <a:r>
              <a:rPr lang="en-US" altLang="ko-KR" dirty="0" smtClean="0"/>
              <a:t>3. Why </a:t>
            </a:r>
            <a:r>
              <a:rPr lang="en-US" altLang="ko-KR" dirty="0"/>
              <a:t>do we buy newspapers?</a:t>
            </a:r>
            <a:endParaRPr lang="ko-KR" altLang="ko-KR" dirty="0"/>
          </a:p>
          <a:p>
            <a:pPr lvl="0">
              <a:buNone/>
            </a:pPr>
            <a:r>
              <a:rPr lang="en-US" altLang="ko-KR" dirty="0" smtClean="0"/>
              <a:t>4. Will </a:t>
            </a:r>
            <a:r>
              <a:rPr lang="en-US" altLang="ko-KR" dirty="0"/>
              <a:t>they disappear in the future?</a:t>
            </a:r>
            <a:endParaRPr lang="ko-KR" altLang="ko-KR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191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 CNN Heroes </vt:lpstr>
      <vt:lpstr>Instruction </vt:lpstr>
      <vt:lpstr> Headline news</vt:lpstr>
      <vt:lpstr>Topic </vt:lpstr>
      <vt:lpstr>Topic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CNN Heroes</dc:title>
  <dc:creator>1234</dc:creator>
  <cp:lastModifiedBy>hja</cp:lastModifiedBy>
  <cp:revision>21</cp:revision>
  <dcterms:created xsi:type="dcterms:W3CDTF">2016-08-22T13:45:17Z</dcterms:created>
  <dcterms:modified xsi:type="dcterms:W3CDTF">2016-10-07T11:10:04Z</dcterms:modified>
</cp:coreProperties>
</file>