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9" r:id="rId19"/>
    <p:sldId id="278" r:id="rId20"/>
    <p:sldId id="277" r:id="rId21"/>
    <p:sldId id="283" r:id="rId22"/>
    <p:sldId id="280" r:id="rId23"/>
    <p:sldId id="282" r:id="rId24"/>
    <p:sldId id="281" r:id="rId25"/>
    <p:sldId id="284" r:id="rId26"/>
    <p:sldId id="285" r:id="rId27"/>
    <p:sldId id="258" r:id="rId28"/>
    <p:sldId id="286" r:id="rId29"/>
    <p:sldId id="259" r:id="rId30"/>
    <p:sldId id="287" r:id="rId31"/>
    <p:sldId id="26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B765A-3F35-401B-8C82-1605D375A2DD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BB76B-D6E7-43B7-B906-5EC773F6BF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At</a:t>
            </a:r>
            <a:r>
              <a:rPr lang="en-US" altLang="ko-KR" baseline="0" dirty="0" smtClean="0"/>
              <a:t> a bridal shower, guests shower the bride with gifts.</a:t>
            </a:r>
          </a:p>
          <a:p>
            <a:r>
              <a:rPr lang="ko-KR" altLang="en-US" baseline="0" dirty="0" smtClean="0"/>
              <a:t>신부 파티에서 손님들은 신부에게 선물로 샤워를 시킨다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BB76B-D6E7-43B7-B906-5EC773F6BFB8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At</a:t>
            </a:r>
            <a:r>
              <a:rPr lang="en-US" altLang="ko-KR" baseline="0" dirty="0" smtClean="0"/>
              <a:t> a bridal shower, guests shower the bride with gifts.</a:t>
            </a:r>
          </a:p>
          <a:p>
            <a:r>
              <a:rPr lang="ko-KR" altLang="en-US" baseline="0" dirty="0" smtClean="0"/>
              <a:t>신부 파티에서 손님들은 신부에게 선물로 샤워를 시킨다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BB76B-D6E7-43B7-B906-5EC773F6BFB8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8289-BFAA-4949-B88E-2E2A6BB2A122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25A4-EAE7-49AB-9257-5F47499460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4283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8289-BFAA-4949-B88E-2E2A6BB2A122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25A4-EAE7-49AB-9257-5F47499460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636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8289-BFAA-4949-B88E-2E2A6BB2A122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25A4-EAE7-49AB-9257-5F47499460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821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8289-BFAA-4949-B88E-2E2A6BB2A122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25A4-EAE7-49AB-9257-5F47499460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576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8289-BFAA-4949-B88E-2E2A6BB2A122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25A4-EAE7-49AB-9257-5F47499460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312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8289-BFAA-4949-B88E-2E2A6BB2A122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25A4-EAE7-49AB-9257-5F47499460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439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8289-BFAA-4949-B88E-2E2A6BB2A122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25A4-EAE7-49AB-9257-5F47499460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363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8289-BFAA-4949-B88E-2E2A6BB2A122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25A4-EAE7-49AB-9257-5F47499460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789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8289-BFAA-4949-B88E-2E2A6BB2A122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25A4-EAE7-49AB-9257-5F47499460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50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8289-BFAA-4949-B88E-2E2A6BB2A122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25A4-EAE7-49AB-9257-5F47499460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8859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8289-BFAA-4949-B88E-2E2A6BB2A122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25A4-EAE7-49AB-9257-5F47499460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032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D8289-BFAA-4949-B88E-2E2A6BB2A122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A25A4-EAE7-49AB-9257-5F47499460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66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Weddings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Instructor: Lizzie</a:t>
            </a:r>
          </a:p>
          <a:p>
            <a:endParaRPr lang="en-GB" dirty="0" smtClean="0"/>
          </a:p>
          <a:p>
            <a:r>
              <a:rPr lang="en-GB" dirty="0" smtClean="0"/>
              <a:t>Oct. 8</a:t>
            </a:r>
            <a:r>
              <a:rPr lang="en-GB" baseline="30000" dirty="0" smtClean="0"/>
              <a:t>th</a:t>
            </a:r>
            <a:r>
              <a:rPr lang="en-GB" dirty="0" smtClean="0"/>
              <a:t>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61948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p the question에 대한 이미지 검색결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63000" cy="4933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9500" y="5592142"/>
            <a:ext cx="77250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b="1" dirty="0" smtClean="0"/>
              <a:t>I remember he </a:t>
            </a:r>
            <a:r>
              <a:rPr lang="en-US" altLang="ko-KR" sz="4000" b="1" dirty="0" err="1" smtClean="0">
                <a:solidFill>
                  <a:srgbClr val="FF0000"/>
                </a:solidFill>
              </a:rPr>
              <a:t>POP</a:t>
            </a:r>
            <a:r>
              <a:rPr lang="en-US" altLang="ko-KR" sz="3200" b="1" dirty="0" err="1" smtClean="0"/>
              <a:t>ped</a:t>
            </a:r>
            <a:r>
              <a:rPr lang="en-US" altLang="ko-KR" sz="3200" b="1" dirty="0" smtClean="0"/>
              <a:t> </a:t>
            </a:r>
            <a:r>
              <a:rPr lang="en-US" altLang="ko-KR" sz="4000" b="1" dirty="0" smtClean="0">
                <a:solidFill>
                  <a:srgbClr val="FF0000"/>
                </a:solidFill>
              </a:rPr>
              <a:t>THE QUESTION </a:t>
            </a:r>
            <a:endParaRPr lang="en-US" altLang="ko-KR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ko-KR" sz="3200" b="1" dirty="0" smtClean="0"/>
              <a:t>while we were strolling along the beach.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40561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BRIDAL SHOWER에 대한 이미지 검색결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5944374" cy="3960440"/>
          </a:xfrm>
          <a:prstGeom prst="rect">
            <a:avLst/>
          </a:prstGeom>
          <a:noFill/>
        </p:spPr>
      </p:pic>
      <p:pic>
        <p:nvPicPr>
          <p:cNvPr id="19460" name="Picture 4" descr="BRIDAL SHOWER에 대한 이미지 검색결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0007">
            <a:off x="6091839" y="400663"/>
            <a:ext cx="2247900" cy="33718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07677" y="5580529"/>
            <a:ext cx="6528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/>
              <a:t>I’m throwing a </a:t>
            </a:r>
            <a:r>
              <a:rPr lang="en-US" altLang="ko-KR" sz="4000" b="1" dirty="0" smtClean="0">
                <a:solidFill>
                  <a:srgbClr val="FF0000"/>
                </a:solidFill>
              </a:rPr>
              <a:t>BRIDAL SHOWER</a:t>
            </a:r>
            <a:r>
              <a:rPr lang="en-US" altLang="ko-KR" sz="3200" b="1" dirty="0" smtClean="0"/>
              <a:t>. </a:t>
            </a:r>
            <a:endParaRPr lang="ko-KR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ACHELOR PARTY에 대한 이미지 검색결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499" y="404664"/>
            <a:ext cx="5472608" cy="41101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757" y="5013176"/>
            <a:ext cx="6300443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b="1" dirty="0" smtClean="0"/>
              <a:t>I’m getting married soon and </a:t>
            </a:r>
          </a:p>
          <a:p>
            <a:pPr algn="ctr"/>
            <a:r>
              <a:rPr lang="en-US" altLang="ko-KR" sz="3200" b="1" dirty="0" smtClean="0"/>
              <a:t>tonight is my </a:t>
            </a:r>
            <a:r>
              <a:rPr lang="en-US" altLang="ko-KR" sz="4000" b="1" dirty="0" smtClean="0">
                <a:solidFill>
                  <a:srgbClr val="FF0000"/>
                </a:solidFill>
              </a:rPr>
              <a:t>BACHELOR PARTY</a:t>
            </a:r>
            <a:r>
              <a:rPr lang="en-US" altLang="ko-KR" sz="4000" b="1" dirty="0" smtClean="0"/>
              <a:t>.</a:t>
            </a:r>
            <a:endParaRPr lang="ko-KR" altLang="en-US" sz="4000" b="1" dirty="0"/>
          </a:p>
        </p:txBody>
      </p:sp>
      <p:pic>
        <p:nvPicPr>
          <p:cNvPr id="20484" name="Picture 4" descr="BACHELOR PARTY에 대한 이미지 검색결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0334">
            <a:off x="5469181" y="1949915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AID OF HONOR에 대한 이미지 검색결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7063455" cy="5184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5889466"/>
            <a:ext cx="8938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b="1" dirty="0" smtClean="0"/>
              <a:t>How many </a:t>
            </a:r>
            <a:r>
              <a:rPr lang="en-US" altLang="ko-KR" sz="4000" b="1" dirty="0" smtClean="0">
                <a:solidFill>
                  <a:srgbClr val="FF0000"/>
                </a:solidFill>
              </a:rPr>
              <a:t>BRIDESMAID</a:t>
            </a:r>
            <a:r>
              <a:rPr lang="en-US" altLang="ko-KR" sz="3200" b="1" dirty="0" smtClean="0"/>
              <a:t>s are you going to have?</a:t>
            </a:r>
            <a:endParaRPr lang="ko-KR" altLang="en-US" sz="3200" b="1" dirty="0"/>
          </a:p>
        </p:txBody>
      </p:sp>
      <p:sp>
        <p:nvSpPr>
          <p:cNvPr id="6" name="오른쪽 화살표 5"/>
          <p:cNvSpPr/>
          <p:nvPr/>
        </p:nvSpPr>
        <p:spPr>
          <a:xfrm rot="12666949">
            <a:off x="4468136" y="919123"/>
            <a:ext cx="778857" cy="65092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67544" y="404664"/>
            <a:ext cx="386035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ko-KR" sz="4000" b="1" dirty="0" smtClean="0"/>
              <a:t>MAID OF HONOR</a:t>
            </a:r>
            <a:endParaRPr lang="ko-KR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EST MAN에 대한 이미지 검색결과"/>
          <p:cNvPicPr>
            <a:picLocks noChangeAspect="1" noChangeArrowheads="1"/>
          </p:cNvPicPr>
          <p:nvPr/>
        </p:nvPicPr>
        <p:blipFill>
          <a:blip r:embed="rId2" cstate="print"/>
          <a:srcRect l="38440" b="-57"/>
          <a:stretch>
            <a:fillRect/>
          </a:stretch>
        </p:blipFill>
        <p:spPr bwMode="auto">
          <a:xfrm>
            <a:off x="395536" y="764704"/>
            <a:ext cx="3939997" cy="2952328"/>
          </a:xfrm>
          <a:prstGeom prst="rect">
            <a:avLst/>
          </a:prstGeom>
          <a:noFill/>
        </p:spPr>
      </p:pic>
      <p:pic>
        <p:nvPicPr>
          <p:cNvPr id="22532" name="Picture 4" descr="GROOMSMEN에 대한 이미지 검색결과"/>
          <p:cNvPicPr>
            <a:picLocks noChangeAspect="1" noChangeArrowheads="1"/>
          </p:cNvPicPr>
          <p:nvPr/>
        </p:nvPicPr>
        <p:blipFill>
          <a:blip r:embed="rId3" cstate="print"/>
          <a:srcRect t="12540" b="12219"/>
          <a:stretch>
            <a:fillRect/>
          </a:stretch>
        </p:blipFill>
        <p:spPr bwMode="auto">
          <a:xfrm>
            <a:off x="2699792" y="2564904"/>
            <a:ext cx="5715000" cy="3024336"/>
          </a:xfrm>
          <a:prstGeom prst="rect">
            <a:avLst/>
          </a:prstGeom>
          <a:noFill/>
        </p:spPr>
      </p:pic>
      <p:sp>
        <p:nvSpPr>
          <p:cNvPr id="6" name="오른쪽 화살표 5"/>
          <p:cNvSpPr/>
          <p:nvPr/>
        </p:nvSpPr>
        <p:spPr>
          <a:xfrm rot="19646194">
            <a:off x="2240026" y="467838"/>
            <a:ext cx="778857" cy="65092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203848" y="260648"/>
            <a:ext cx="242047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ko-KR" sz="4000" b="1" dirty="0" smtClean="0"/>
              <a:t>BEST MAN</a:t>
            </a:r>
            <a:endParaRPr lang="ko-KR" alt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0360" y="5889466"/>
            <a:ext cx="7583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b="1" dirty="0" smtClean="0"/>
              <a:t>He was a </a:t>
            </a:r>
            <a:r>
              <a:rPr lang="en-US" altLang="ko-KR" sz="4000" b="1" dirty="0" smtClean="0">
                <a:solidFill>
                  <a:srgbClr val="FF0000"/>
                </a:solidFill>
              </a:rPr>
              <a:t>GROOMSMAN</a:t>
            </a:r>
            <a:r>
              <a:rPr lang="en-US" altLang="ko-KR" sz="3200" b="1" dirty="0" smtClean="0"/>
              <a:t> in my wedding.</a:t>
            </a:r>
            <a:endParaRPr lang="ko-KR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5480" y="5661248"/>
            <a:ext cx="93750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FF0000"/>
                </a:solidFill>
              </a:rPr>
              <a:t>BRIDE</a:t>
            </a:r>
            <a:r>
              <a:rPr lang="en-US" altLang="ko-KR" sz="3200" b="1" dirty="0" smtClean="0"/>
              <a:t> and </a:t>
            </a:r>
            <a:r>
              <a:rPr lang="en-US" altLang="ko-KR" sz="4000" b="1" dirty="0" smtClean="0">
                <a:solidFill>
                  <a:srgbClr val="FF0000"/>
                </a:solidFill>
              </a:rPr>
              <a:t>GROOM</a:t>
            </a:r>
            <a:r>
              <a:rPr lang="en-US" altLang="ko-KR" sz="3200" b="1" dirty="0" smtClean="0"/>
              <a:t> you are now husband and wife</a:t>
            </a:r>
          </a:p>
          <a:p>
            <a:pPr algn="ctr"/>
            <a:r>
              <a:rPr lang="en-US" altLang="ko-KR" sz="3200" b="1" dirty="0" smtClean="0"/>
              <a:t> in the sight of God,  and of all people.</a:t>
            </a:r>
            <a:endParaRPr lang="ko-KR" altLang="en-US" sz="3200" b="1" dirty="0"/>
          </a:p>
        </p:txBody>
      </p:sp>
      <p:pic>
        <p:nvPicPr>
          <p:cNvPr id="24577" name="Picture 1" descr="C:\Users\Yunji\Downloads\1475736283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629488" cy="508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Wedding vow에 대한 이미지 검색결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2912" y="692696"/>
            <a:ext cx="4978177" cy="46085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63755" y="5534561"/>
            <a:ext cx="65399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b="1" dirty="0" smtClean="0"/>
              <a:t>Groom, as you look into bride’s eyes, </a:t>
            </a:r>
          </a:p>
          <a:p>
            <a:pPr algn="ctr"/>
            <a:r>
              <a:rPr lang="en-US" altLang="ko-KR" sz="3200" b="1" dirty="0" smtClean="0"/>
              <a:t>please say your </a:t>
            </a:r>
            <a:r>
              <a:rPr lang="en-US" altLang="ko-KR" sz="4000" b="1" dirty="0" smtClean="0">
                <a:solidFill>
                  <a:srgbClr val="FF0000"/>
                </a:solidFill>
              </a:rPr>
              <a:t>VOWS</a:t>
            </a:r>
            <a:r>
              <a:rPr lang="en-US" altLang="ko-KR" sz="3200" b="1" dirty="0" smtClean="0"/>
              <a:t>.</a:t>
            </a:r>
            <a:endParaRPr lang="ko-KR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ther gives away his daughter on wedding day에 대한 이미지 검색결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068444" cy="5378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110617" y="5949280"/>
            <a:ext cx="9278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 smtClean="0"/>
              <a:t>Bride’s father </a:t>
            </a:r>
            <a:r>
              <a:rPr lang="en-US" altLang="ko-KR" sz="3600" b="1" dirty="0" smtClean="0">
                <a:solidFill>
                  <a:srgbClr val="FF0000"/>
                </a:solidFill>
              </a:rPr>
              <a:t>GIVE</a:t>
            </a:r>
            <a:r>
              <a:rPr lang="en-US" altLang="ko-KR" sz="2800" b="1" dirty="0" smtClean="0"/>
              <a:t>s</a:t>
            </a:r>
            <a:r>
              <a:rPr lang="en-US" altLang="ko-KR" sz="3600" b="1" dirty="0" smtClean="0"/>
              <a:t> </a:t>
            </a:r>
            <a:r>
              <a:rPr lang="en-US" altLang="ko-KR" sz="3600" b="1" dirty="0" smtClean="0">
                <a:solidFill>
                  <a:srgbClr val="FF0000"/>
                </a:solidFill>
              </a:rPr>
              <a:t>AWAY</a:t>
            </a:r>
            <a:r>
              <a:rPr lang="en-US" altLang="ko-KR" sz="3600" b="1" dirty="0" smtClean="0"/>
              <a:t> </a:t>
            </a:r>
            <a:r>
              <a:rPr lang="en-US" altLang="ko-KR" sz="2800" b="1" dirty="0" smtClean="0"/>
              <a:t>on his daughter’s wedding day.</a:t>
            </a:r>
            <a:endParaRPr lang="ko-KR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ACHELOR PARTY에 대한 이미지 검색결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499" y="404664"/>
            <a:ext cx="5472608" cy="41101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37788" y="5157192"/>
            <a:ext cx="3291286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altLang="ko-KR" sz="4000" b="1" dirty="0" smtClean="0"/>
          </a:p>
          <a:p>
            <a:pPr algn="ctr"/>
            <a:r>
              <a:rPr lang="en-US" altLang="ko-KR" sz="4000" b="1" dirty="0" smtClean="0"/>
              <a:t>/                         </a:t>
            </a:r>
            <a:endParaRPr lang="ko-KR" altLang="en-US" sz="4000" b="1" dirty="0"/>
          </a:p>
        </p:txBody>
      </p:sp>
      <p:pic>
        <p:nvPicPr>
          <p:cNvPr id="20484" name="Picture 4" descr="BACHELOR PARTY에 대한 이미지 검색결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0334">
            <a:off x="5403011" y="2420888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BRIDAL SHOWER에 대한 이미지 검색결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5944374" cy="3960440"/>
          </a:xfrm>
          <a:prstGeom prst="rect">
            <a:avLst/>
          </a:prstGeom>
          <a:noFill/>
        </p:spPr>
      </p:pic>
      <p:pic>
        <p:nvPicPr>
          <p:cNvPr id="19460" name="Picture 4" descr="BRIDAL SHOWER에 대한 이미지 검색결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20007">
            <a:off x="6091839" y="400663"/>
            <a:ext cx="2247900" cy="33718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91870" y="5529426"/>
            <a:ext cx="3762568" cy="7078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4000" b="1" dirty="0" smtClean="0"/>
              <a:t>                               </a:t>
            </a:r>
            <a:endParaRPr lang="ko-KR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p the question에 대한 이미지 검색결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63000" cy="4933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83132" y="5733256"/>
            <a:ext cx="4377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/>
              <a:t>POP THE QUESTION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40561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p the question에 대한 이미지 검색결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63000" cy="4933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83132" y="5733256"/>
            <a:ext cx="4108817" cy="7078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4000" b="1" dirty="0" smtClean="0"/>
              <a:t>                                  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40561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Wedding vow에 대한 이미지 검색결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2912" y="692696"/>
            <a:ext cx="4978177" cy="46085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75307" y="5733256"/>
            <a:ext cx="3993401" cy="7078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ko-KR" sz="4000" b="1" dirty="0" smtClean="0"/>
              <a:t>                                 </a:t>
            </a:r>
            <a:endParaRPr lang="ko-KR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AID OF HONOR에 대한 이미지 검색결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7063455" cy="5184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36970" y="5889466"/>
            <a:ext cx="3070072" cy="7078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ko-KR" sz="4000" b="1" dirty="0" smtClean="0"/>
              <a:t>                         </a:t>
            </a:r>
            <a:endParaRPr lang="ko-KR" altLang="en-US" sz="4000" b="1" dirty="0"/>
          </a:p>
        </p:txBody>
      </p:sp>
      <p:sp>
        <p:nvSpPr>
          <p:cNvPr id="6" name="오른쪽 화살표 5"/>
          <p:cNvSpPr/>
          <p:nvPr/>
        </p:nvSpPr>
        <p:spPr>
          <a:xfrm rot="12666949">
            <a:off x="4468136" y="919123"/>
            <a:ext cx="778857" cy="65092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31857" y="404664"/>
            <a:ext cx="3531736" cy="7078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ko-KR" sz="4000" b="1" dirty="0" smtClean="0"/>
              <a:t>                             </a:t>
            </a:r>
            <a:endParaRPr lang="ko-KR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6974" y="5889466"/>
            <a:ext cx="3070072" cy="7078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ko-KR" sz="4000" b="1" dirty="0" smtClean="0"/>
              <a:t>                         </a:t>
            </a:r>
            <a:endParaRPr lang="ko-KR" altLang="en-US" sz="4000" b="1" dirty="0"/>
          </a:p>
        </p:txBody>
      </p:sp>
      <p:pic>
        <p:nvPicPr>
          <p:cNvPr id="24577" name="Picture 1" descr="C:\Users\Yunji\Downloads\1475736283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629488" cy="508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EST MAN에 대한 이미지 검색결과"/>
          <p:cNvPicPr>
            <a:picLocks noChangeAspect="1" noChangeArrowheads="1"/>
          </p:cNvPicPr>
          <p:nvPr/>
        </p:nvPicPr>
        <p:blipFill>
          <a:blip r:embed="rId2" cstate="print"/>
          <a:srcRect l="38440" b="-57"/>
          <a:stretch>
            <a:fillRect/>
          </a:stretch>
        </p:blipFill>
        <p:spPr bwMode="auto">
          <a:xfrm>
            <a:off x="395536" y="764704"/>
            <a:ext cx="3939997" cy="2952328"/>
          </a:xfrm>
          <a:prstGeom prst="rect">
            <a:avLst/>
          </a:prstGeom>
          <a:noFill/>
        </p:spPr>
      </p:pic>
      <p:pic>
        <p:nvPicPr>
          <p:cNvPr id="22532" name="Picture 4" descr="GROOMSMEN에 대한 이미지 검색결과"/>
          <p:cNvPicPr>
            <a:picLocks noChangeAspect="1" noChangeArrowheads="1"/>
          </p:cNvPicPr>
          <p:nvPr/>
        </p:nvPicPr>
        <p:blipFill>
          <a:blip r:embed="rId3" cstate="print"/>
          <a:srcRect t="12540" b="12219"/>
          <a:stretch>
            <a:fillRect/>
          </a:stretch>
        </p:blipFill>
        <p:spPr bwMode="auto">
          <a:xfrm>
            <a:off x="2699792" y="2564904"/>
            <a:ext cx="5715000" cy="3024336"/>
          </a:xfrm>
          <a:prstGeom prst="rect">
            <a:avLst/>
          </a:prstGeom>
          <a:noFill/>
        </p:spPr>
      </p:pic>
      <p:sp>
        <p:nvSpPr>
          <p:cNvPr id="6" name="오른쪽 화살표 5"/>
          <p:cNvSpPr/>
          <p:nvPr/>
        </p:nvSpPr>
        <p:spPr>
          <a:xfrm rot="19646194">
            <a:off x="2240026" y="467838"/>
            <a:ext cx="778857" cy="65092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109885" y="260648"/>
            <a:ext cx="2608406" cy="7078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ko-KR" sz="4000" b="1" dirty="0" smtClean="0"/>
              <a:t>                     </a:t>
            </a:r>
            <a:endParaRPr lang="ko-KR" alt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06139" y="5889466"/>
            <a:ext cx="3531736" cy="7078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ko-KR" sz="4000" b="1" dirty="0" smtClean="0"/>
              <a:t>                             </a:t>
            </a:r>
            <a:endParaRPr lang="ko-KR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ther gives away his daughter on wedding day에 대한 이미지 검색결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068444" cy="5378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66623" y="5949280"/>
            <a:ext cx="2723823" cy="7078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ko-KR" sz="4000" b="1" dirty="0" smtClean="0"/>
              <a:t>                      </a:t>
            </a:r>
            <a:endParaRPr lang="ko-KR" altLang="en-US" sz="40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Meaning of the Words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256584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altLang="ko-KR" sz="2000" b="1" dirty="0" smtClean="0">
                <a:ea typeface="Arial Unicode MS" pitchFamily="50" charset="-127"/>
                <a:cs typeface="Arial Unicode MS" pitchFamily="50" charset="-127"/>
              </a:rPr>
              <a:t>Pop the question</a:t>
            </a:r>
          </a:p>
          <a:p>
            <a:pPr marL="514350" indent="-514350">
              <a:buNone/>
            </a:pPr>
            <a:r>
              <a:rPr lang="en-US" altLang="ko-KR" sz="1800" dirty="0" smtClean="0">
                <a:ea typeface="Arial Unicode MS" pitchFamily="50" charset="-127"/>
                <a:cs typeface="Arial Unicode MS" pitchFamily="50" charset="-127"/>
              </a:rPr>
              <a:t>      : (for a man) to ask a woman to marry him</a:t>
            </a:r>
          </a:p>
          <a:p>
            <a:pPr marL="514350" indent="-514350">
              <a:buNone/>
            </a:pPr>
            <a:r>
              <a:rPr lang="en-US" altLang="ko-KR" sz="2000" b="1" dirty="0" smtClean="0">
                <a:ea typeface="Arial Unicode MS" pitchFamily="50" charset="-127"/>
                <a:cs typeface="Arial Unicode MS" pitchFamily="50" charset="-127"/>
              </a:rPr>
              <a:t>2.      Bridal shower</a:t>
            </a:r>
          </a:p>
          <a:p>
            <a:pPr marL="514350" indent="-514350">
              <a:buNone/>
            </a:pPr>
            <a:r>
              <a:rPr lang="en-US" altLang="ko-KR" sz="1800" dirty="0" smtClean="0">
                <a:ea typeface="Arial Unicode MS" pitchFamily="50" charset="-127"/>
                <a:cs typeface="Arial Unicode MS" pitchFamily="50" charset="-127"/>
              </a:rPr>
              <a:t>      : a gift-giving party held for a bride-to-be in anticipation of her wedding</a:t>
            </a:r>
          </a:p>
          <a:p>
            <a:pPr marL="514350" indent="-514350">
              <a:buAutoNum type="arabicPeriod" startAt="3"/>
            </a:pPr>
            <a:r>
              <a:rPr lang="en-US" altLang="ko-KR" sz="2000" b="1" dirty="0" smtClean="0">
                <a:ea typeface="Arial Unicode MS" pitchFamily="50" charset="-127"/>
                <a:cs typeface="Arial Unicode MS" pitchFamily="50" charset="-127"/>
              </a:rPr>
              <a:t>Stag night / bachelor party</a:t>
            </a:r>
          </a:p>
          <a:p>
            <a:pPr marL="514350" indent="-514350">
              <a:buNone/>
            </a:pPr>
            <a:r>
              <a:rPr lang="en-US" altLang="ko-KR" sz="1800" dirty="0" smtClean="0">
                <a:ea typeface="Arial Unicode MS" pitchFamily="50" charset="-127"/>
                <a:cs typeface="Arial Unicode MS" pitchFamily="50" charset="-127"/>
              </a:rPr>
              <a:t>      : a party for men only, especially one held for a man before he is married</a:t>
            </a:r>
          </a:p>
          <a:p>
            <a:pPr marL="514350" indent="-514350">
              <a:buAutoNum type="arabicPeriod" startAt="4"/>
            </a:pPr>
            <a:r>
              <a:rPr lang="en-US" altLang="ko-KR" sz="2000" b="1" dirty="0" smtClean="0">
                <a:ea typeface="Arial Unicode MS" pitchFamily="50" charset="-127"/>
                <a:cs typeface="Arial Unicode MS" pitchFamily="50" charset="-127"/>
              </a:rPr>
              <a:t>Bridesmaid</a:t>
            </a:r>
          </a:p>
          <a:p>
            <a:pPr marL="514350" indent="-514350">
              <a:buNone/>
            </a:pPr>
            <a:r>
              <a:rPr lang="en-US" altLang="ko-KR" sz="1800" dirty="0" smtClean="0">
                <a:ea typeface="Arial Unicode MS" pitchFamily="50" charset="-127"/>
                <a:cs typeface="Arial Unicode MS" pitchFamily="50" charset="-127"/>
              </a:rPr>
              <a:t>        : a woman who attends the bride at a wedding</a:t>
            </a:r>
          </a:p>
          <a:p>
            <a:pPr marL="514350" indent="-514350">
              <a:buAutoNum type="arabicPeriod" startAt="5"/>
            </a:pPr>
            <a:r>
              <a:rPr lang="en-US" altLang="ko-KR" sz="2000" b="1" dirty="0" smtClean="0">
                <a:ea typeface="Arial Unicode MS" pitchFamily="50" charset="-127"/>
                <a:cs typeface="Arial Unicode MS" pitchFamily="50" charset="-127"/>
              </a:rPr>
              <a:t>Groomsman</a:t>
            </a:r>
          </a:p>
          <a:p>
            <a:pPr marL="514350" indent="-514350">
              <a:buNone/>
            </a:pPr>
            <a:r>
              <a:rPr lang="en-US" altLang="ko-KR" sz="1800" dirty="0" smtClean="0">
                <a:ea typeface="Arial Unicode MS" pitchFamily="50" charset="-127"/>
                <a:cs typeface="Arial Unicode MS" pitchFamily="50" charset="-127"/>
              </a:rPr>
              <a:t>        : a man who attends the bridegroom at a wedding</a:t>
            </a:r>
          </a:p>
          <a:p>
            <a:pPr marL="514350" indent="-514350">
              <a:buAutoNum type="arabicPeriod" startAt="6"/>
            </a:pPr>
            <a:r>
              <a:rPr lang="en-US" altLang="ko-KR" sz="2000" b="1" dirty="0" smtClean="0">
                <a:ea typeface="Arial Unicode MS" pitchFamily="50" charset="-127"/>
                <a:cs typeface="Arial Unicode MS" pitchFamily="50" charset="-127"/>
              </a:rPr>
              <a:t>Bride</a:t>
            </a:r>
            <a:r>
              <a:rPr lang="en-US" altLang="ko-KR" sz="2000" dirty="0" smtClean="0">
                <a:ea typeface="Arial Unicode MS" pitchFamily="50" charset="-127"/>
                <a:cs typeface="Arial Unicode MS" pitchFamily="50" charset="-127"/>
              </a:rPr>
              <a:t>: </a:t>
            </a:r>
            <a:r>
              <a:rPr lang="en-US" altLang="ko-KR" sz="1800" dirty="0" smtClean="0">
                <a:ea typeface="Arial Unicode MS" pitchFamily="50" charset="-127"/>
                <a:cs typeface="Arial Unicode MS" pitchFamily="50" charset="-127"/>
              </a:rPr>
              <a:t>a woman who is about to be married</a:t>
            </a:r>
          </a:p>
          <a:p>
            <a:pPr marL="514350" indent="-514350">
              <a:buNone/>
            </a:pPr>
            <a:r>
              <a:rPr lang="en-US" altLang="ko-KR" sz="2000" dirty="0" smtClean="0">
                <a:ea typeface="Arial Unicode MS" pitchFamily="50" charset="-127"/>
                <a:cs typeface="Arial Unicode MS" pitchFamily="50" charset="-127"/>
              </a:rPr>
              <a:t>         </a:t>
            </a:r>
            <a:r>
              <a:rPr lang="en-US" altLang="ko-KR" sz="2000" b="1" dirty="0" smtClean="0">
                <a:ea typeface="Arial Unicode MS" pitchFamily="50" charset="-127"/>
                <a:cs typeface="Arial Unicode MS" pitchFamily="50" charset="-127"/>
              </a:rPr>
              <a:t>Groom</a:t>
            </a:r>
            <a:r>
              <a:rPr lang="en-US" altLang="ko-KR" sz="2000" dirty="0" smtClean="0">
                <a:ea typeface="Arial Unicode MS" pitchFamily="50" charset="-127"/>
                <a:cs typeface="Arial Unicode MS" pitchFamily="50" charset="-127"/>
              </a:rPr>
              <a:t>: </a:t>
            </a:r>
            <a:r>
              <a:rPr lang="en-US" altLang="ko-KR" sz="1800" dirty="0" smtClean="0">
                <a:ea typeface="Arial Unicode MS" pitchFamily="50" charset="-127"/>
                <a:cs typeface="Arial Unicode MS" pitchFamily="50" charset="-127"/>
              </a:rPr>
              <a:t>a man who is about to be married</a:t>
            </a:r>
          </a:p>
          <a:p>
            <a:pPr marL="514350" indent="-514350">
              <a:buAutoNum type="arabicPeriod" startAt="7"/>
            </a:pPr>
            <a:r>
              <a:rPr lang="en-US" altLang="ko-KR" sz="2000" b="1" dirty="0" smtClean="0">
                <a:ea typeface="Arial Unicode MS" pitchFamily="50" charset="-127"/>
                <a:cs typeface="Arial Unicode MS" pitchFamily="50" charset="-127"/>
              </a:rPr>
              <a:t>Marriage vows</a:t>
            </a:r>
          </a:p>
          <a:p>
            <a:pPr marL="514350" indent="-514350">
              <a:buNone/>
            </a:pPr>
            <a:r>
              <a:rPr lang="en-US" altLang="ko-KR" sz="2000" dirty="0" smtClean="0">
                <a:ea typeface="Arial Unicode MS" pitchFamily="50" charset="-127"/>
                <a:cs typeface="Arial Unicode MS" pitchFamily="50" charset="-127"/>
              </a:rPr>
              <a:t>        </a:t>
            </a:r>
            <a:r>
              <a:rPr lang="en-US" altLang="ko-KR" sz="1800" dirty="0" smtClean="0">
                <a:ea typeface="Arial Unicode MS" pitchFamily="50" charset="-127"/>
                <a:cs typeface="Arial Unicode MS" pitchFamily="50" charset="-127"/>
              </a:rPr>
              <a:t>: promises each partner in a couple makes to the other during a wedding ceremony</a:t>
            </a:r>
          </a:p>
          <a:p>
            <a:pPr marL="514350" indent="-514350">
              <a:buAutoNum type="arabicPeriod" startAt="8"/>
            </a:pPr>
            <a:r>
              <a:rPr lang="en-US" altLang="ko-KR" sz="2000" b="1" dirty="0" smtClean="0">
                <a:ea typeface="Arial Unicode MS" pitchFamily="50" charset="-127"/>
                <a:cs typeface="Arial Unicode MS" pitchFamily="50" charset="-127"/>
              </a:rPr>
              <a:t>Give away</a:t>
            </a:r>
          </a:p>
          <a:p>
            <a:pPr marL="514350" indent="-514350">
              <a:buNone/>
            </a:pPr>
            <a:r>
              <a:rPr lang="en-US" altLang="ko-KR" sz="2000" dirty="0" smtClean="0">
                <a:ea typeface="Arial Unicode MS" pitchFamily="50" charset="-127"/>
                <a:cs typeface="Arial Unicode MS" pitchFamily="50" charset="-127"/>
              </a:rPr>
              <a:t>         </a:t>
            </a:r>
            <a:r>
              <a:rPr lang="en-US" altLang="ko-KR" sz="1800" dirty="0" smtClean="0">
                <a:ea typeface="Arial Unicode MS" pitchFamily="50" charset="-127"/>
                <a:cs typeface="Arial Unicode MS" pitchFamily="50" charset="-127"/>
              </a:rPr>
              <a:t>: to present a bride formally to  her spouse in a wedding ceremony</a:t>
            </a:r>
            <a:endParaRPr lang="ko-KR" altLang="en-US" sz="1800" dirty="0"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Our Weddings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&lt;</a:t>
            </a:r>
            <a:r>
              <a:rPr lang="en-GB" b="1" u="sng" dirty="0" smtClean="0"/>
              <a:t>Assumption</a:t>
            </a:r>
            <a:r>
              <a:rPr lang="en-GB" dirty="0" smtClean="0"/>
              <a:t>&gt;</a:t>
            </a:r>
          </a:p>
          <a:p>
            <a:r>
              <a:rPr lang="en-GB" dirty="0" smtClean="0"/>
              <a:t>You are NOT already married.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&lt;</a:t>
            </a:r>
            <a:r>
              <a:rPr lang="en-GB" b="1" u="sng" dirty="0" smtClean="0"/>
              <a:t>Your Scripts Could Include</a:t>
            </a:r>
            <a:r>
              <a:rPr lang="en-GB" dirty="0" smtClean="0"/>
              <a:t>…&gt;</a:t>
            </a:r>
          </a:p>
          <a:p>
            <a:r>
              <a:rPr lang="en-GB" dirty="0" smtClean="0"/>
              <a:t>In what season are you going to get married?</a:t>
            </a:r>
          </a:p>
          <a:p>
            <a:pPr marL="0" indent="0">
              <a:buNone/>
            </a:pPr>
            <a:r>
              <a:rPr lang="en-GB" sz="2300" dirty="0" smtClean="0"/>
              <a:t>      (Spring, Summer, Autumn, Winter)</a:t>
            </a:r>
          </a:p>
          <a:p>
            <a:r>
              <a:rPr lang="en-GB" dirty="0" smtClean="0"/>
              <a:t>What is a concept/theme of your wedding? </a:t>
            </a:r>
            <a:r>
              <a:rPr lang="en-GB" sz="2300" dirty="0" smtClean="0"/>
              <a:t>ex) nature, musical…</a:t>
            </a:r>
          </a:p>
          <a:p>
            <a:r>
              <a:rPr lang="en-GB" dirty="0" smtClean="0"/>
              <a:t>Where are you going to get married? </a:t>
            </a:r>
            <a:r>
              <a:rPr lang="en-GB" sz="2300" dirty="0" smtClean="0"/>
              <a:t>ex) Outside, at chapel…</a:t>
            </a:r>
          </a:p>
          <a:p>
            <a:r>
              <a:rPr lang="en-GB" dirty="0" smtClean="0"/>
              <a:t>Who are you going to invite?</a:t>
            </a:r>
          </a:p>
          <a:p>
            <a:r>
              <a:rPr lang="en-GB" dirty="0" smtClean="0"/>
              <a:t>What kind of special programs you want to include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in your wedding? </a:t>
            </a:r>
          </a:p>
        </p:txBody>
      </p:sp>
    </p:spTree>
    <p:extLst>
      <p:ext uri="{BB962C8B-B14F-4D97-AF65-F5344CB8AC3E}">
        <p14:creationId xmlns:p14="http://schemas.microsoft.com/office/powerpoint/2010/main" xmlns="" val="1970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Wedding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1044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I want to get married in </a:t>
            </a:r>
            <a:r>
              <a:rPr lang="en-US" sz="2800" dirty="0" smtClean="0">
                <a:solidFill>
                  <a:srgbClr val="0070C0"/>
                </a:solidFill>
              </a:rPr>
              <a:t>spring</a:t>
            </a:r>
            <a:r>
              <a:rPr lang="en-US" sz="2800" dirty="0" smtClean="0"/>
              <a:t>, when flowers </a:t>
            </a:r>
            <a:r>
              <a:rPr lang="en-US" sz="2800" dirty="0" smtClean="0"/>
              <a:t>bloom so </a:t>
            </a:r>
            <a:r>
              <a:rPr lang="en-US" sz="2800" dirty="0" smtClean="0"/>
              <a:t>that people who come to my wedding comes with warmness. The concept of my wedding is </a:t>
            </a:r>
            <a:r>
              <a:rPr lang="en-US" sz="2800" dirty="0" smtClean="0">
                <a:solidFill>
                  <a:srgbClr val="0070C0"/>
                </a:solidFill>
              </a:rPr>
              <a:t>flowers</a:t>
            </a:r>
            <a:r>
              <a:rPr lang="en-US" sz="2800" dirty="0" smtClean="0"/>
              <a:t>. I would like to see flowers </a:t>
            </a:r>
            <a:r>
              <a:rPr lang="en-US" sz="2800" dirty="0" smtClean="0"/>
              <a:t>everywhere in the place </a:t>
            </a:r>
            <a:r>
              <a:rPr lang="en-US" sz="2800" dirty="0" smtClean="0"/>
              <a:t>I get married</a:t>
            </a:r>
            <a:r>
              <a:rPr lang="en-US" sz="2800" dirty="0" smtClean="0"/>
              <a:t>. </a:t>
            </a:r>
            <a:r>
              <a:rPr lang="en-US" sz="2800" dirty="0" smtClean="0"/>
              <a:t>I have not chosen where to get married yet but I want to throw my wedding </a:t>
            </a:r>
            <a:r>
              <a:rPr lang="en-US" sz="2800" dirty="0" smtClean="0">
                <a:solidFill>
                  <a:srgbClr val="0070C0"/>
                </a:solidFill>
              </a:rPr>
              <a:t>abroad</a:t>
            </a:r>
            <a:r>
              <a:rPr lang="en-US" sz="2800" dirty="0" smtClean="0"/>
              <a:t>. I will invite only </a:t>
            </a:r>
            <a:r>
              <a:rPr lang="en-US" sz="2800" dirty="0" smtClean="0">
                <a:solidFill>
                  <a:srgbClr val="0070C0"/>
                </a:solidFill>
              </a:rPr>
              <a:t>my family members and close friends</a:t>
            </a:r>
            <a:r>
              <a:rPr lang="en-US" sz="2800" dirty="0" smtClean="0"/>
              <a:t> and will send them the airplane tickets and provide places to stay. </a:t>
            </a:r>
          </a:p>
          <a:p>
            <a:pPr marL="0" indent="0" algn="ctr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444208" y="1124744"/>
            <a:ext cx="2355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Name: </a:t>
            </a:r>
            <a:r>
              <a:rPr lang="en-US" altLang="ko-KR" sz="2000" u="sng" dirty="0" smtClean="0"/>
              <a:t>       Lizzie        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2833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Wedding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44208" y="1124744"/>
            <a:ext cx="2318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Name:  </a:t>
            </a:r>
            <a:r>
              <a:rPr lang="en-US" altLang="ko-KR" sz="2000" u="sng" dirty="0" smtClean="0"/>
              <a:t>                       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2833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BRIDAL SHOWER에 대한 이미지 검색결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5944374" cy="3960440"/>
          </a:xfrm>
          <a:prstGeom prst="rect">
            <a:avLst/>
          </a:prstGeom>
          <a:noFill/>
        </p:spPr>
      </p:pic>
      <p:pic>
        <p:nvPicPr>
          <p:cNvPr id="19460" name="Picture 4" descr="BRIDAL SHOWER에 대한 이미지 검색결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20007">
            <a:off x="6091839" y="400663"/>
            <a:ext cx="2247900" cy="33718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91870" y="5529426"/>
            <a:ext cx="3760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/>
              <a:t>BRIDAL SHOWER</a:t>
            </a:r>
            <a:endParaRPr lang="ko-KR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mall wedding hall에 대한 이미지 검색결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548680"/>
            <a:ext cx="8757729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0754"/>
            <a:ext cx="8229600" cy="218883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en-GB" dirty="0" smtClean="0"/>
              <a:t>What was </a:t>
            </a:r>
            <a:r>
              <a:rPr lang="en-GB" b="1" u="sng" dirty="0" smtClean="0"/>
              <a:t>the best wedding</a:t>
            </a:r>
            <a:r>
              <a:rPr lang="en-GB" b="1" dirty="0" smtClean="0"/>
              <a:t> </a:t>
            </a:r>
            <a:r>
              <a:rPr lang="en-GB" dirty="0" smtClean="0"/>
              <a:t>you have ever been to? 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was </a:t>
            </a:r>
            <a:r>
              <a:rPr lang="en-GB" b="1" u="sng" dirty="0" smtClean="0"/>
              <a:t>the worst wedding</a:t>
            </a:r>
            <a:r>
              <a:rPr lang="en-GB" b="1" dirty="0" smtClean="0"/>
              <a:t> </a:t>
            </a:r>
            <a:r>
              <a:rPr lang="en-GB" dirty="0" smtClean="0"/>
              <a:t>you have ever been to?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6856" y="34143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Questions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6856" y="4552529"/>
            <a:ext cx="8229600" cy="21888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 smtClean="0"/>
              <a:t>What was </a:t>
            </a:r>
            <a:r>
              <a:rPr lang="en-GB" b="1" u="sng" dirty="0" smtClean="0"/>
              <a:t>the best wedding</a:t>
            </a:r>
            <a:r>
              <a:rPr lang="en-GB" b="1" dirty="0" smtClean="0"/>
              <a:t> </a:t>
            </a:r>
            <a:r>
              <a:rPr lang="en-GB" dirty="0" smtClean="0"/>
              <a:t>you have ever been to?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 smtClean="0"/>
              <a:t>What was </a:t>
            </a:r>
            <a:r>
              <a:rPr lang="en-GB" b="1" u="sng" dirty="0" smtClean="0"/>
              <a:t>the worst wedding</a:t>
            </a:r>
            <a:r>
              <a:rPr lang="en-GB" b="1" dirty="0" smtClean="0"/>
              <a:t> </a:t>
            </a:r>
            <a:r>
              <a:rPr lang="en-GB" dirty="0" smtClean="0"/>
              <a:t>you have ever been to?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14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ACHELOR PARTY에 대한 이미지 검색결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499" y="404664"/>
            <a:ext cx="5472608" cy="4110180"/>
          </a:xfrm>
          <a:prstGeom prst="rect">
            <a:avLst/>
          </a:prstGeom>
          <a:noFill/>
        </p:spPr>
      </p:pic>
      <p:pic>
        <p:nvPicPr>
          <p:cNvPr id="20484" name="Picture 4" descr="BACHELOR PARTY에 대한 이미지 검색결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0334">
            <a:off x="5403011" y="2420888"/>
            <a:ext cx="3168352" cy="3168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94655" y="5157192"/>
            <a:ext cx="43775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b="1" dirty="0" smtClean="0"/>
              <a:t>STAG NIGHT</a:t>
            </a:r>
          </a:p>
          <a:p>
            <a:pPr algn="ctr"/>
            <a:r>
              <a:rPr lang="en-US" altLang="ko-KR" sz="4000" b="1" dirty="0" smtClean="0"/>
              <a:t> / BACHELOR PARTY</a:t>
            </a:r>
            <a:endParaRPr lang="ko-KR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AID OF HONOR에 대한 이미지 검색결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7063455" cy="5184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50686" y="5889466"/>
            <a:ext cx="3042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b="1" dirty="0" smtClean="0"/>
              <a:t>BRIDESMAID</a:t>
            </a:r>
            <a:endParaRPr lang="ko-KR" altLang="en-US" sz="4000" b="1" dirty="0"/>
          </a:p>
        </p:txBody>
      </p:sp>
      <p:sp>
        <p:nvSpPr>
          <p:cNvPr id="6" name="오른쪽 화살표 5"/>
          <p:cNvSpPr/>
          <p:nvPr/>
        </p:nvSpPr>
        <p:spPr>
          <a:xfrm rot="12666949">
            <a:off x="4468136" y="919123"/>
            <a:ext cx="778857" cy="65092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67544" y="404664"/>
            <a:ext cx="386035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ko-KR" sz="4000" b="1" dirty="0" smtClean="0"/>
              <a:t>MAID OF HONOR</a:t>
            </a:r>
            <a:endParaRPr lang="ko-KR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EST MAN에 대한 이미지 검색결과"/>
          <p:cNvPicPr>
            <a:picLocks noChangeAspect="1" noChangeArrowheads="1"/>
          </p:cNvPicPr>
          <p:nvPr/>
        </p:nvPicPr>
        <p:blipFill>
          <a:blip r:embed="rId2" cstate="print"/>
          <a:srcRect l="38440" b="-57"/>
          <a:stretch>
            <a:fillRect/>
          </a:stretch>
        </p:blipFill>
        <p:spPr bwMode="auto">
          <a:xfrm>
            <a:off x="395536" y="764704"/>
            <a:ext cx="3939997" cy="2952328"/>
          </a:xfrm>
          <a:prstGeom prst="rect">
            <a:avLst/>
          </a:prstGeom>
          <a:noFill/>
        </p:spPr>
      </p:pic>
      <p:pic>
        <p:nvPicPr>
          <p:cNvPr id="22532" name="Picture 4" descr="GROOMSMEN에 대한 이미지 검색결과"/>
          <p:cNvPicPr>
            <a:picLocks noChangeAspect="1" noChangeArrowheads="1"/>
          </p:cNvPicPr>
          <p:nvPr/>
        </p:nvPicPr>
        <p:blipFill>
          <a:blip r:embed="rId3" cstate="print"/>
          <a:srcRect t="12540" b="12219"/>
          <a:stretch>
            <a:fillRect/>
          </a:stretch>
        </p:blipFill>
        <p:spPr bwMode="auto">
          <a:xfrm>
            <a:off x="2699792" y="2564904"/>
            <a:ext cx="5715000" cy="3024336"/>
          </a:xfrm>
          <a:prstGeom prst="rect">
            <a:avLst/>
          </a:prstGeom>
          <a:noFill/>
        </p:spPr>
      </p:pic>
      <p:sp>
        <p:nvSpPr>
          <p:cNvPr id="6" name="오른쪽 화살표 5"/>
          <p:cNvSpPr/>
          <p:nvPr/>
        </p:nvSpPr>
        <p:spPr>
          <a:xfrm rot="19646194">
            <a:off x="2240026" y="467838"/>
            <a:ext cx="778857" cy="65092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203848" y="260648"/>
            <a:ext cx="242047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ko-KR" sz="4000" b="1" dirty="0" smtClean="0"/>
              <a:t>BEST MAN</a:t>
            </a:r>
            <a:endParaRPr lang="ko-KR" alt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06417" y="5889466"/>
            <a:ext cx="3331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b="1" dirty="0" smtClean="0"/>
              <a:t>GROOMS MEN</a:t>
            </a:r>
            <a:endParaRPr lang="ko-KR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5168" y="5889466"/>
            <a:ext cx="3813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b="1" dirty="0" smtClean="0"/>
              <a:t>BRIDE &amp; GROOM</a:t>
            </a:r>
            <a:endParaRPr lang="ko-KR" altLang="en-US" sz="4000" b="1" dirty="0"/>
          </a:p>
        </p:txBody>
      </p:sp>
      <p:pic>
        <p:nvPicPr>
          <p:cNvPr id="24577" name="Picture 1" descr="C:\Users\Yunji\Downloads\1475736283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629488" cy="508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Wedding vow에 대한 이미지 검색결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2912" y="692696"/>
            <a:ext cx="4978177" cy="46085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75814" y="5733256"/>
            <a:ext cx="3992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b="1" dirty="0" smtClean="0"/>
              <a:t>MARRIAGE VOWS</a:t>
            </a:r>
            <a:endParaRPr lang="ko-KR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ther gives away his daughter on wedding day에 대한 이미지 검색결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068444" cy="5378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6830" y="5949280"/>
            <a:ext cx="2583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b="1" dirty="0" smtClean="0"/>
              <a:t>GIVE AWAY</a:t>
            </a:r>
            <a:endParaRPr lang="ko-KR" altLang="en-US" sz="4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555</Words>
  <Application>Microsoft Office PowerPoint</Application>
  <PresentationFormat>화면 슬라이드 쇼(4:3)</PresentationFormat>
  <Paragraphs>88</Paragraphs>
  <Slides>31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Office Theme</vt:lpstr>
      <vt:lpstr>Weddings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Meaning of the Words</vt:lpstr>
      <vt:lpstr>Plan Our Weddings</vt:lpstr>
      <vt:lpstr>My Wedding</vt:lpstr>
      <vt:lpstr>My Wedding</vt:lpstr>
      <vt:lpstr>슬라이드 30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Wedding</dc:title>
  <dc:creator>alain</dc:creator>
  <cp:lastModifiedBy>Yunji Han</cp:lastModifiedBy>
  <cp:revision>56</cp:revision>
  <dcterms:created xsi:type="dcterms:W3CDTF">2016-10-02T07:23:46Z</dcterms:created>
  <dcterms:modified xsi:type="dcterms:W3CDTF">2016-10-08T01:14:00Z</dcterms:modified>
</cp:coreProperties>
</file>