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7" r:id="rId7"/>
    <p:sldId id="265" r:id="rId8"/>
    <p:sldId id="268" r:id="rId9"/>
    <p:sldId id="262" r:id="rId10"/>
    <p:sldId id="266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88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07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465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11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29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89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86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94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04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2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944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522C6-0087-4D7A-B3AD-608A222E558D}" type="datetimeFigureOut">
              <a:rPr lang="ko-KR" altLang="en-US" smtClean="0"/>
              <a:t>2016-10-08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22614-81FC-4203-98A1-1C9C75543F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53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english.com/AudioTE1/I1/sentence/I1S2.mp3" TargetMode="External"/><Relationship Id="rId7" Type="http://schemas.openxmlformats.org/officeDocument/2006/relationships/hyperlink" Target="http://www.talkenglish.com/AudioTE1/I2/sentence/I2S4.mp3" TargetMode="External"/><Relationship Id="rId2" Type="http://schemas.openxmlformats.org/officeDocument/2006/relationships/hyperlink" Target="http://www.talkenglish.com/AudioTE1/I1/sentence/I1S1.mp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alkenglish.com/AudioTE1/I2/sentence/I2S3.mp3" TargetMode="External"/><Relationship Id="rId5" Type="http://schemas.openxmlformats.org/officeDocument/2006/relationships/hyperlink" Target="http://www.talkenglish.com/AudioTE1/I2/sentence/I2S1.mp3" TargetMode="External"/><Relationship Id="rId4" Type="http://schemas.openxmlformats.org/officeDocument/2006/relationships/hyperlink" Target="http://www.talkenglish.com/AudioTE1/I1/sentence/I1S4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english.com/AudioTE1/I3/sentence/I3S2.mp3" TargetMode="External"/><Relationship Id="rId7" Type="http://schemas.openxmlformats.org/officeDocument/2006/relationships/hyperlink" Target="http://www.talkenglish.com/AudioTE1/I54/sentence/I54S3.mp3" TargetMode="External"/><Relationship Id="rId2" Type="http://schemas.openxmlformats.org/officeDocument/2006/relationships/hyperlink" Target="http://www.talkenglish.com/AudioTE1/I3/sentence/I3S1.mp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alkenglish.com/AudioTE1/I54/sentence/I54S2.mp3" TargetMode="External"/><Relationship Id="rId5" Type="http://schemas.openxmlformats.org/officeDocument/2006/relationships/hyperlink" Target="http://www.talkenglish.com/AudioTE1/I54/sentence/I54S1.mp3" TargetMode="External"/><Relationship Id="rId4" Type="http://schemas.openxmlformats.org/officeDocument/2006/relationships/hyperlink" Target="http://www.talkenglish.com/AudioTE1/I3/sentence/I3S4.mp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english.com/AudioTE1/I18/sentence/I18S2.mp3" TargetMode="External"/><Relationship Id="rId2" Type="http://schemas.openxmlformats.org/officeDocument/2006/relationships/hyperlink" Target="http://www.talkenglish.com/AudioTE1/I18/sentence/I18S1.mp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lkenglish.com/AudioTE1/I18/sentence/I18S4.mp3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3787" y="1859280"/>
            <a:ext cx="74510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SPEAKING LESSON</a:t>
            </a:r>
            <a:endParaRPr lang="ko-KR" alt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7659" y="5933440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kate</a:t>
            </a:r>
            <a:endParaRPr lang="ko-KR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130800" y="6343412"/>
            <a:ext cx="239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9th Oct. 2016</a:t>
            </a:r>
            <a:endParaRPr lang="ko-K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b Interview Tips &amp; Techniques How to Prepare for a First Impres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Intern Movie CLIP - Do You Remember (2015) - Robert De Niro, Anne Hathaway Movie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5406" y="2256088"/>
            <a:ext cx="545694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0" b="1" dirty="0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endParaRPr lang="ko-KR" altLang="en-US" sz="1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9731" y="4076344"/>
            <a:ext cx="7896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e.g.: strength and weakness</a:t>
            </a:r>
            <a:endParaRPr lang="ko-KR" altLang="en-US" sz="4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808" y="2273182"/>
            <a:ext cx="83808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Procrastinate</a:t>
            </a:r>
            <a:endParaRPr lang="ko-KR" altLang="en-US" sz="10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78278" y="3999432"/>
            <a:ext cx="7449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Synonym: postpone, delay</a:t>
            </a:r>
            <a:endParaRPr lang="ko-KR" altLang="en-US" sz="4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5822" y="1991172"/>
            <a:ext cx="26789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Hire</a:t>
            </a:r>
            <a:endParaRPr lang="ko-KR" altLang="en-US" sz="10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2715" y="3700329"/>
            <a:ext cx="3815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Antonym: fire</a:t>
            </a:r>
            <a:endParaRPr lang="ko-KR" altLang="en-US" sz="4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9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426720" y="203938"/>
            <a:ext cx="11602720" cy="6304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2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Job Interview Q&amp;A</a:t>
            </a:r>
            <a:endParaRPr lang="ko-KR" altLang="ko-KR" sz="28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kern="100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ko-KR" altLang="ko-KR" sz="11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>
              <a:lnSpc>
                <a:spcPts val="2250"/>
              </a:lnSpc>
            </a:pPr>
            <a:r>
              <a:rPr lang="en-US" altLang="ko-KR" sz="2000" b="1" dirty="0"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Q1. </a:t>
            </a:r>
            <a:r>
              <a:rPr lang="en-US" altLang="ko-KR" sz="2000" dirty="0"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"</a:t>
            </a: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  <a:hlinkClick r:id="rId2"/>
              </a:rPr>
              <a:t>Tell me a little about yourself.</a:t>
            </a:r>
            <a:r>
              <a:rPr lang="en-US" altLang="ko-KR" sz="2000" dirty="0"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"</a:t>
            </a:r>
            <a:endParaRPr lang="ko-KR" altLang="ko-KR" sz="2000" b="1"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A1</a:t>
            </a:r>
            <a:r>
              <a:rPr lang="en-US" altLang="ko-KR" sz="2000" dirty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: "</a:t>
            </a:r>
            <a:r>
              <a:rPr lang="en-US" altLang="ko-KR" sz="2000" dirty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  <a:hlinkClick r:id="rId3"/>
              </a:rPr>
              <a:t>I attended MIT where I majored in Electrical Engineering. My hobbies include basketball, reading novels, and hiking</a:t>
            </a:r>
            <a:r>
              <a:rPr lang="en-US" altLang="ko-KR" sz="2000" dirty="0" smtClean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  <a:hlinkClick r:id="rId3"/>
              </a:rPr>
              <a:t>.</a:t>
            </a:r>
            <a:r>
              <a:rPr lang="en-US" altLang="ko-KR" sz="2000" dirty="0" smtClean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“</a:t>
            </a:r>
            <a:endParaRPr lang="ko-KR" altLang="ko-KR" sz="2000" b="1"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A2: "</a:t>
            </a:r>
            <a:r>
              <a:rPr lang="en-US" altLang="ko-KR" sz="2000" dirty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  <a:hlinkClick r:id="rId4"/>
              </a:rPr>
              <a:t>I’m an easy going person that works well with everyone. I enjoy being around different types of people and I like to always challenge myself to improve at everything I do.</a:t>
            </a:r>
            <a:r>
              <a:rPr lang="en-US" altLang="ko-KR" sz="2000" dirty="0">
                <a:solidFill>
                  <a:srgbClr val="4472C4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"</a:t>
            </a:r>
            <a:endParaRPr lang="ko-KR" altLang="ko-KR" sz="2000" b="1"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20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altLang="ko-KR" sz="2000" kern="1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ko-KR" altLang="ko-KR" sz="2000" kern="100" dirty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ts val="2250"/>
              </a:lnSpc>
            </a:pPr>
            <a:r>
              <a:rPr lang="en-US" altLang="ko-KR" sz="2000" b="1" dirty="0"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Q2. "</a:t>
            </a:r>
            <a:r>
              <a:rPr lang="en-US" altLang="ko-KR" sz="2000" b="1" dirty="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  <a:hlinkClick r:id="rId5"/>
              </a:rPr>
              <a:t>What are your strengths?</a:t>
            </a:r>
            <a:r>
              <a:rPr lang="en-US" altLang="ko-KR" sz="2000" b="1" dirty="0"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"</a:t>
            </a:r>
            <a:endParaRPr lang="ko-KR" altLang="ko-KR" sz="2000" b="1"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A1: "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6"/>
              </a:rPr>
              <a:t>I've always been a great team player.  I'm good at keeping a team together and producing quality work in a team environment.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"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A2: "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After having worked for a couple of years, I realized my strength is accomplishing a large amount of work within a short period of time.  I get things done on time and my manager always appreciated it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.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7823" y="643777"/>
            <a:ext cx="11602720" cy="5921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</a:pPr>
            <a:r>
              <a:rPr lang="en-US" altLang="ko-KR" sz="2000" b="1" dirty="0" smtClean="0"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Q3. "</a:t>
            </a:r>
            <a:r>
              <a:rPr lang="en-US" altLang="ko-KR" sz="2000" b="1" dirty="0" smtClean="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  <a:hlinkClick r:id="rId2"/>
              </a:rPr>
              <a:t>What are your weaknesses?</a:t>
            </a:r>
            <a:r>
              <a:rPr lang="en-US" altLang="ko-KR" sz="2000" b="1" dirty="0" smtClean="0">
                <a:latin typeface="Arial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"</a:t>
            </a:r>
            <a:endParaRPr lang="ko-KR" altLang="ko-KR" sz="2000" b="1" smtClean="0"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A1: "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This might be bad, but in college I found that I procrastinated a lot.  I realized this problem, and I'm working on it by finishing my work ahead of schedule.</a:t>
            </a:r>
            <a:endParaRPr lang="ko-KR" altLang="ko-KR" sz="2000" kern="10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A2: "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I feel my English ability is my weakest trait.  I know this is only a temporary problem.  I'm definitely studying hard to communicate more effectively.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ko-KR" altLang="ko-KR" sz="2000" kern="100" dirty="0" smtClean="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b="1" kern="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Q4</a:t>
            </a:r>
            <a:r>
              <a:rPr lang="en-US" altLang="ko-KR" sz="2000" b="1" kern="100" dirty="0">
                <a:latin typeface="Arial" panose="020B0604020202020204" pitchFamily="34" charset="0"/>
                <a:cs typeface="Times New Roman" panose="02020603050405020304" pitchFamily="18" charset="0"/>
              </a:rPr>
              <a:t>. "</a:t>
            </a:r>
            <a:r>
              <a:rPr lang="en-US" altLang="ko-KR" sz="2000" b="1" kern="1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5"/>
              </a:rPr>
              <a:t>Why do you want to leave your current job?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A1: "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6"/>
              </a:rPr>
              <a:t>I want to find a company with more opportunities.  My previous company was very small and didn't have opportunities for growth.  After learning about the work environment here, I felt this is exactly the type of place I want to work.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"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A2: "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My current company is very large and it's difficult to do different tasks.  We have routine work that never changes.  I want to work in an environment where I can utilize more of my skills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"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357272" y="261812"/>
            <a:ext cx="11602720" cy="303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20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b="1" kern="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Q5. "</a:t>
            </a:r>
            <a:r>
              <a:rPr lang="en-US" altLang="ko-KR" sz="2000" b="1" kern="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2"/>
              </a:rPr>
              <a:t>Why should I hire you?</a:t>
            </a:r>
            <a:r>
              <a:rPr lang="en-US" altLang="ko-KR" sz="2000" b="1" kern="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"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A1: "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I'm a perfect fit for this position.  I have the experience and the traits you are looking for.  On top of that, I'm a great team player that gets a long with everyone.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"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A2: "</a:t>
            </a:r>
            <a:r>
              <a:rPr lang="en-US" altLang="ko-KR" sz="2000" kern="100" dirty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There are two reasons I should be hired.  First, my qualifications match your needs perfectly.  Second, I'm excited and passionate about this industry and will always give 100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  <a:hlinkClick r:id="rId4"/>
              </a:rPr>
              <a:t>%.</a:t>
            </a:r>
            <a:r>
              <a:rPr lang="en-US" altLang="ko-KR" sz="2000" kern="100" dirty="0" smtClean="0">
                <a:solidFill>
                  <a:srgbClr val="4472C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"</a:t>
            </a:r>
            <a:endParaRPr lang="ko-KR" altLang="ko-KR" sz="2000" kern="100">
              <a:latin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7054" y="2527620"/>
            <a:ext cx="28937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SOS</a:t>
            </a:r>
            <a:endParaRPr lang="ko-KR" altLang="en-US" sz="10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54</Words>
  <Application>Microsoft Office PowerPoint</Application>
  <PresentationFormat>와이드스크린</PresentationFormat>
  <Paragraphs>31</Paragraphs>
  <Slides>10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5" baseType="lpstr">
      <vt:lpstr>굴림</vt:lpstr>
      <vt:lpstr>맑은 고딕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kate</dc:creator>
  <cp:lastModifiedBy>kate</cp:lastModifiedBy>
  <cp:revision>14</cp:revision>
  <dcterms:created xsi:type="dcterms:W3CDTF">2016-10-07T01:58:34Z</dcterms:created>
  <dcterms:modified xsi:type="dcterms:W3CDTF">2016-10-08T02:50:30Z</dcterms:modified>
</cp:coreProperties>
</file>