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5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660"/>
  </p:normalViewPr>
  <p:slideViewPr>
    <p:cSldViewPr>
      <p:cViewPr varScale="1">
        <p:scale>
          <a:sx n="82" d="100"/>
          <a:sy n="82" d="100"/>
        </p:scale>
        <p:origin x="-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53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82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01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9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1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4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89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89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90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72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0A7B-C5D0-4E74-B04C-A05BBB779884}" type="datetimeFigureOut">
              <a:rPr lang="ko-KR" altLang="en-US" smtClean="0"/>
              <a:t>2016-10-14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D555-2E31-49A1-8DF9-972F3C886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55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log.naver.com/oorin_wow/22083578477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kr/url?sa=i&amp;rct=j&amp;q=&amp;esrc=s&amp;frm=1&amp;source=images&amp;cd=&amp;cad=rja&amp;uact=8&amp;ved=0ahUKEwjhvM7q3dXPAhWMrY8KHau8DXgQjRwIBw&amp;url=http%3A%2F%2Fbogglesworldesl.com%2Freported_speech%2Fgrammar2.htm&amp;psig=AFQjCNFDPc-UE10T5nzOspNn7TZHeLDjcw&amp;ust=14763773969737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http://bogglesworldesl.com/reported_speech/soccercardsbragcomplain.jpg" TargetMode="Externa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blog.naver.com/oorin_wow/22083578499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co.kr/url?sa=i&amp;rct=j&amp;q=&amp;esrc=s&amp;frm=1&amp;source=images&amp;cd=&amp;cad=rja&amp;uact=8&amp;ved=0ahUKEwigyIDi3NXPAhUFNo8KHUIzDnUQjRwIBw&amp;url=http://ritasesl4u.pbworks.com/w/page/37739330/Embedded%20Questions%20and%20Reported%20Speech&amp;psig=AFQjCNFDPc-UE10T5nzOspNn7TZHeLDjcw&amp;ust=14763773969737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kr/url?sa=i&amp;rct=j&amp;q=&amp;esrc=s&amp;frm=1&amp;source=images&amp;cd=&amp;cad=rja&amp;uact=8&amp;ved=0ahUKEwjguYG_1tXPAhWKKY8KHWPjBL4QjRwIBw&amp;url=http://www.google.co.kr/url?sa=i&amp;rct=j&amp;q=&amp;esrc=s&amp;frm=1&amp;source=images&amp;cd=&amp;ved=0ahUKEwjguYG_1tXPAhWKKY8KHWPjBL4QjRwIBw&amp;url=http://grammar.about.com/od/rs/g/reportedspeechterm.htm&amp;psig=AFQjCNEEcMVLTqNn8Mr4I_HFX3UeyfiTiw&amp;ust=1476375750097631&amp;psig=AFQjCNEEcMVLTqNn8Mr4I_HFX3UeyfiTiw&amp;ust=1476375750097631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http://postfiles8.naver.net/20120805_39/ohk8333_1344176380221YvGDn_JPEG/01.jpg?type=w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http://postfiles7.naver.net/20120805_150/ohk8333_1344176540148IJVKF_JPEG/02.jpg?type=w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http://postfiles3.naver.net/20120805_18/ohk8333_1344176540341Vog0i_JPEG/03.jpg?type=w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postfiles2.naver.net/20120805_1/ohk8333_1344176540494uzedn_JPEG/04.jpg?type=w1" TargetMode="External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http://postfiles7.naver.net/20120805_230/ohk8333_1344176540722mt35G_JPEG/05.jpg?type=w1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http://postfiles13.naver.net/20120805_28/ohk8333_1344176540890VjT32_JPEG/06.jpg?type=w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http://postfiles9.naver.net/20120805_280/ohk8333_1344176541028tv7a5_JPEG/07.jpg?type=w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" y="670949"/>
            <a:ext cx="9132282" cy="520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9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rc_mi" descr="reported speech에 대한 이미지 검색결과">
            <a:hlinkClick r:id="rId2"/>
          </p:cNvPr>
          <p:cNvPicPr>
            <a:picLocks noChangeArrowheads="1"/>
          </p:cNvPicPr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90" y="1"/>
            <a:ext cx="6407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" y="758703"/>
            <a:ext cx="9144397" cy="517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9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ported speech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784"/>
            <a:ext cx="9144000" cy="40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형 설명선 2"/>
          <p:cNvSpPr/>
          <p:nvPr/>
        </p:nvSpPr>
        <p:spPr>
          <a:xfrm>
            <a:off x="179512" y="260648"/>
            <a:ext cx="6984776" cy="2016224"/>
          </a:xfrm>
          <a:prstGeom prst="wedgeEllipseCallout">
            <a:avLst>
              <a:gd name="adj1" fmla="val 8663"/>
              <a:gd name="adj2" fmla="val 843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548680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/>
              <a:t>He said that</a:t>
            </a:r>
          </a:p>
          <a:p>
            <a:r>
              <a:rPr lang="en-US" altLang="ko-KR" sz="4400" dirty="0" smtClean="0"/>
              <a:t>          Thanked you.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982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ported speech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3675"/>
            <a:ext cx="4429125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2213873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Reported speech</a:t>
            </a:r>
          </a:p>
          <a:p>
            <a:endParaRPr lang="en-US" altLang="ko-KR" sz="3200" b="1" dirty="0"/>
          </a:p>
          <a:p>
            <a:r>
              <a:rPr lang="en-US" altLang="ko-KR" sz="3200" b="1" dirty="0" smtClean="0"/>
              <a:t>┌Direct speech</a:t>
            </a:r>
          </a:p>
          <a:p>
            <a:r>
              <a:rPr lang="en-US" altLang="ko-KR" sz="3200" b="1" dirty="0" smtClean="0"/>
              <a:t>└Indirect speech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47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stfiles8.naver.net/20120805_39/ohk8333_1344176380221YvGDn_JPEG/01.jpg?type=w1"/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45"/>
            <a:ext cx="4104456" cy="19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6908"/>
            <a:ext cx="7947251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2" y="4294882"/>
            <a:ext cx="8029797" cy="71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5390" y="329400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Am ☞ Was</a:t>
            </a:r>
            <a:endParaRPr lang="ko-KR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7116" y="5197034"/>
            <a:ext cx="393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Is ☞ Was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16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20120805_150/ohk8333_1344176540148IJVKF_JPEG/02.jpg" descr="http://postfiles7.naver.net/20120805_150/ohk8333_1344176540148IJVKF_JPEG/02.jpg?type=w1"/>
          <p:cNvPicPr>
            <a:picLocks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104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948800" cy="48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380" y="387877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Are ☞ Were</a:t>
            </a:r>
            <a:endParaRPr lang="ko-KR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99920" y="4847321"/>
            <a:ext cx="407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They</a:t>
            </a:r>
            <a:r>
              <a:rPr lang="en-US" altLang="ko-KR" sz="4000" dirty="0" smtClean="0"/>
              <a:t> </a:t>
            </a:r>
            <a:r>
              <a:rPr lang="en-US" altLang="ko-KR" sz="4000" dirty="0" smtClean="0"/>
              <a:t>said me~</a:t>
            </a:r>
          </a:p>
          <a:p>
            <a:r>
              <a:rPr lang="en-US" altLang="ko-KR" sz="4000" dirty="0" smtClean="0"/>
              <a:t>I said to </a:t>
            </a:r>
            <a:r>
              <a:rPr lang="en-US" altLang="ko-KR" sz="4000" dirty="0" smtClean="0"/>
              <a:t>Sarah~</a:t>
            </a:r>
            <a:endParaRPr lang="ko-KR" alt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847320"/>
            <a:ext cx="4043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/>
              <a:t>They</a:t>
            </a:r>
            <a:r>
              <a:rPr lang="en-US" altLang="ko-KR" sz="4000" b="1" dirty="0" smtClean="0"/>
              <a:t> </a:t>
            </a:r>
            <a:r>
              <a:rPr lang="en-US" altLang="ko-KR" sz="4000" b="1" dirty="0" smtClean="0"/>
              <a:t>said that~</a:t>
            </a:r>
          </a:p>
          <a:p>
            <a:r>
              <a:rPr lang="en-US" altLang="ko-KR" sz="4000" b="1" dirty="0" smtClean="0"/>
              <a:t>I said that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122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0120805_18/ohk8333_1344176540341Vog0i_JPEG/03.jpg" descr="http://postfiles3.naver.net/20120805_18/ohk8333_1344176540341Vog0i_JPEG/03.jpg?type=w1"/>
          <p:cNvPicPr>
            <a:picLocks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3548871" cy="159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6" y="2769713"/>
            <a:ext cx="7315572" cy="47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6" y="4391447"/>
            <a:ext cx="7948800" cy="4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84575" y="3367623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Have ☞ Had</a:t>
            </a:r>
            <a:endParaRPr lang="ko-KR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65882" y="484500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Has ☞ Had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32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20805_230/ohk8333_1344176540722mt35G_JPEG/05.jpg" descr="http://postfiles7.naver.net/20120805_230/ohk8333_1344176540722mt35G_JPEG/05.jpg?type=w1"/>
          <p:cNvPicPr>
            <a:picLocks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" y="3863566"/>
            <a:ext cx="3095793" cy="17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0142"/>
            <a:ext cx="4892774" cy="44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0120805_1/ohk8333_1344176540494uzedn_JPEG/04.jpg" descr="http://postfiles2.naver.net/20120805_1/ohk8333_1344176540494uzedn_JPEG/04.jpg?type=w1"/>
          <p:cNvPicPr>
            <a:picLocks noChangeArrowheads="1"/>
          </p:cNvPicPr>
          <p:nvPr/>
        </p:nvPicPr>
        <p:blipFill>
          <a:blip r:embed="rId6" r:link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8" y="548680"/>
            <a:ext cx="3095793" cy="15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48" y="1920354"/>
            <a:ext cx="5697576" cy="47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270892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C</a:t>
            </a:r>
            <a:r>
              <a:rPr lang="en-US" altLang="ko-KR" sz="3200" b="1" dirty="0" smtClean="0"/>
              <a:t>an </a:t>
            </a:r>
            <a:r>
              <a:rPr lang="en-US" altLang="ko-KR" sz="3200" b="1" dirty="0" smtClean="0"/>
              <a:t>☞ </a:t>
            </a:r>
            <a:r>
              <a:rPr lang="en-US" altLang="ko-KR" sz="3200" b="1" dirty="0" smtClean="0"/>
              <a:t>Could</a:t>
            </a:r>
            <a:endParaRPr lang="ko-KR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556389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Will ☞ Would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97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0120805_28/ohk8333_1344176540890VjT32_JPEG/06.jpg" descr="http://postfiles13.naver.net/20120805_28/ohk8333_1344176540890VjT32_JPEG/06.jpg?type=w1"/>
          <p:cNvPicPr>
            <a:picLocks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104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395871" cy="83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52" y="4576008"/>
            <a:ext cx="7578000" cy="6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386104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Do ☞ Did</a:t>
            </a:r>
            <a:endParaRPr lang="ko-KR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93769" y="5360397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Does</a:t>
            </a:r>
            <a:r>
              <a:rPr lang="en-US" altLang="ko-KR" sz="3200" b="1" dirty="0" smtClean="0"/>
              <a:t> </a:t>
            </a:r>
            <a:r>
              <a:rPr lang="en-US" altLang="ko-KR" sz="3200" b="1" dirty="0" smtClean="0"/>
              <a:t>☞ </a:t>
            </a:r>
            <a:r>
              <a:rPr lang="en-US" altLang="ko-KR" sz="3200" b="1" dirty="0" smtClean="0"/>
              <a:t>Did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3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0120805_280/ohk8333_1344176541028tv7a5_JPEG/07.jpg" descr="http://postfiles9.naver.net/20120805_280/ohk8333_1344176541028tv7a5_JPEG/07.jpg?type=w1"/>
          <p:cNvPicPr>
            <a:picLocks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0" y="692696"/>
            <a:ext cx="4104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0" y="3259273"/>
            <a:ext cx="7176426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580827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2472" y="41490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Look </a:t>
            </a:r>
            <a:r>
              <a:rPr lang="en-US" altLang="ko-KR" sz="3200" b="1" dirty="0" smtClean="0"/>
              <a:t>☞ </a:t>
            </a:r>
            <a:r>
              <a:rPr lang="en-US" altLang="ko-KR" sz="3200" b="1" dirty="0" smtClean="0"/>
              <a:t>Looked</a:t>
            </a:r>
            <a:endParaRPr lang="ko-KR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5652537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Feel </a:t>
            </a:r>
            <a:r>
              <a:rPr lang="en-US" altLang="ko-KR" sz="3200" b="1" dirty="0" smtClean="0"/>
              <a:t>☞ </a:t>
            </a:r>
            <a:r>
              <a:rPr lang="en-US" altLang="ko-KR" sz="3200" b="1" dirty="0" smtClean="0"/>
              <a:t>Felt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91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9930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</a:rPr>
              <a:t>She said that~</a:t>
            </a:r>
            <a:endParaRPr lang="ko-KR" alt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68</Words>
  <Application>Microsoft Office PowerPoint</Application>
  <PresentationFormat>화면 슬라이드 쇼(4:3)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</dc:creator>
  <cp:lastModifiedBy>kim</cp:lastModifiedBy>
  <cp:revision>34</cp:revision>
  <dcterms:created xsi:type="dcterms:W3CDTF">2016-10-12T16:26:23Z</dcterms:created>
  <dcterms:modified xsi:type="dcterms:W3CDTF">2016-10-14T13:43:00Z</dcterms:modified>
</cp:coreProperties>
</file>