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68" r:id="rId3"/>
    <p:sldId id="278" r:id="rId4"/>
    <p:sldId id="267" r:id="rId5"/>
    <p:sldId id="280" r:id="rId6"/>
    <p:sldId id="260" r:id="rId7"/>
    <p:sldId id="266" r:id="rId8"/>
    <p:sldId id="263" r:id="rId9"/>
    <p:sldId id="265" r:id="rId10"/>
    <p:sldId id="262" r:id="rId11"/>
    <p:sldId id="269" r:id="rId12"/>
    <p:sldId id="274" r:id="rId13"/>
    <p:sldId id="271" r:id="rId14"/>
    <p:sldId id="273" r:id="rId15"/>
    <p:sldId id="276" r:id="rId16"/>
    <p:sldId id="277" r:id="rId17"/>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867" autoAdjust="0"/>
  </p:normalViewPr>
  <p:slideViewPr>
    <p:cSldViewPr>
      <p:cViewPr>
        <p:scale>
          <a:sx n="50" d="100"/>
          <a:sy n="50" d="100"/>
        </p:scale>
        <p:origin x="-222" y="-288"/>
      </p:cViewPr>
      <p:guideLst>
        <p:guide orient="horz" pos="2160"/>
        <p:guide pos="288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356E4A-6411-4537-BCEA-2449BDA81598}" type="datetimeFigureOut">
              <a:rPr lang="ko-KR" altLang="en-US" smtClean="0"/>
              <a:t>2016-10-15</a:t>
            </a:fld>
            <a:endParaRPr lang="ko-KR"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0AACB3-9CC6-406B-B0D6-DB9A7A347F29}" type="slidenum">
              <a:rPr lang="ko-KR" altLang="en-US" smtClean="0"/>
              <a:t>‹#›</a:t>
            </a:fld>
            <a:endParaRPr lang="ko-KR" altLang="en-US"/>
          </a:p>
        </p:txBody>
      </p:sp>
    </p:spTree>
    <p:extLst>
      <p:ext uri="{BB962C8B-B14F-4D97-AF65-F5344CB8AC3E}">
        <p14:creationId xmlns:p14="http://schemas.microsoft.com/office/powerpoint/2010/main" val="2342790816"/>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150AACB3-9CC6-406B-B0D6-DB9A7A347F29}" type="slidenum">
              <a:rPr lang="ko-KR" altLang="en-US" smtClean="0"/>
              <a:t>2</a:t>
            </a:fld>
            <a:endParaRPr lang="ko-KR" altLang="en-US"/>
          </a:p>
        </p:txBody>
      </p:sp>
    </p:spTree>
    <p:extLst>
      <p:ext uri="{BB962C8B-B14F-4D97-AF65-F5344CB8AC3E}">
        <p14:creationId xmlns:p14="http://schemas.microsoft.com/office/powerpoint/2010/main" val="3571726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ko-KR" sz="1600" b="1" u="sng" dirty="0" smtClean="0"/>
              <a:t>Instruction</a:t>
            </a:r>
            <a:r>
              <a:rPr lang="en-US" altLang="ko-KR" b="1" dirty="0" smtClean="0"/>
              <a:t>: </a:t>
            </a:r>
          </a:p>
          <a:p>
            <a:pPr algn="l"/>
            <a:r>
              <a:rPr lang="en-US" altLang="ko-KR" b="1" dirty="0" smtClean="0"/>
              <a:t>Starting from the person on the right side, </a:t>
            </a:r>
          </a:p>
          <a:p>
            <a:pPr algn="l"/>
            <a:r>
              <a:rPr lang="en-US" altLang="ko-KR" b="1" dirty="0" smtClean="0"/>
              <a:t>complete the sentence by using first conditional.</a:t>
            </a:r>
          </a:p>
          <a:p>
            <a:pPr algn="l"/>
            <a:r>
              <a:rPr lang="en-US" altLang="ko-KR" b="1" dirty="0" smtClean="0"/>
              <a:t>The next person will make the main clause into first conditional</a:t>
            </a:r>
          </a:p>
          <a:p>
            <a:pPr algn="l"/>
            <a:r>
              <a:rPr lang="en-US" altLang="ko-KR" b="1" dirty="0" smtClean="0"/>
              <a:t>and will make the sentence. </a:t>
            </a:r>
          </a:p>
          <a:p>
            <a:pPr algn="l"/>
            <a:r>
              <a:rPr lang="en-US" altLang="ko-KR" b="1" dirty="0" smtClean="0"/>
              <a:t>The activity will end when the person on the left side</a:t>
            </a:r>
          </a:p>
          <a:p>
            <a:pPr algn="l"/>
            <a:r>
              <a:rPr lang="en-US" altLang="ko-KR" b="1" dirty="0" smtClean="0"/>
              <a:t>completes the sentence. </a:t>
            </a:r>
            <a:endParaRPr lang="ko-KR" altLang="en-US" b="1" dirty="0" smtClean="0"/>
          </a:p>
          <a:p>
            <a:endParaRPr lang="ko-KR" altLang="en-US" dirty="0"/>
          </a:p>
        </p:txBody>
      </p:sp>
      <p:sp>
        <p:nvSpPr>
          <p:cNvPr id="4" name="Slide Number Placeholder 3"/>
          <p:cNvSpPr>
            <a:spLocks noGrp="1"/>
          </p:cNvSpPr>
          <p:nvPr>
            <p:ph type="sldNum" sz="quarter" idx="10"/>
          </p:nvPr>
        </p:nvSpPr>
        <p:spPr/>
        <p:txBody>
          <a:bodyPr/>
          <a:lstStyle/>
          <a:p>
            <a:fld id="{150AACB3-9CC6-406B-B0D6-DB9A7A347F29}" type="slidenum">
              <a:rPr lang="ko-KR" altLang="en-US" smtClean="0"/>
              <a:t>15</a:t>
            </a:fld>
            <a:endParaRPr lang="ko-KR" altLang="en-US"/>
          </a:p>
        </p:txBody>
      </p:sp>
    </p:spTree>
    <p:extLst>
      <p:ext uri="{BB962C8B-B14F-4D97-AF65-F5344CB8AC3E}">
        <p14:creationId xmlns:p14="http://schemas.microsoft.com/office/powerpoint/2010/main" val="465781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150AACB3-9CC6-406B-B0D6-DB9A7A347F29}" type="slidenum">
              <a:rPr lang="ko-KR" altLang="en-US" smtClean="0"/>
              <a:t>3</a:t>
            </a:fld>
            <a:endParaRPr lang="ko-KR" altLang="en-US"/>
          </a:p>
        </p:txBody>
      </p:sp>
    </p:spTree>
    <p:extLst>
      <p:ext uri="{BB962C8B-B14F-4D97-AF65-F5344CB8AC3E}">
        <p14:creationId xmlns:p14="http://schemas.microsoft.com/office/powerpoint/2010/main" val="3571726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sz="1200" b="0" i="0" kern="1200" dirty="0" smtClean="0">
                <a:solidFill>
                  <a:schemeClr val="tx1"/>
                </a:solidFill>
                <a:effectLst/>
                <a:latin typeface="+mn-lt"/>
                <a:ea typeface="+mn-ea"/>
                <a:cs typeface="+mn-cs"/>
              </a:rPr>
              <a:t>It's used to talk about things which might happen in the future. Of course, we can't know what will happen in the future, but this describes possible things, which could easily come true.</a:t>
            </a:r>
            <a:endParaRPr lang="ko-KR" altLang="en-US" dirty="0"/>
          </a:p>
        </p:txBody>
      </p:sp>
      <p:sp>
        <p:nvSpPr>
          <p:cNvPr id="4" name="Slide Number Placeholder 3"/>
          <p:cNvSpPr>
            <a:spLocks noGrp="1"/>
          </p:cNvSpPr>
          <p:nvPr>
            <p:ph type="sldNum" sz="quarter" idx="10"/>
          </p:nvPr>
        </p:nvSpPr>
        <p:spPr/>
        <p:txBody>
          <a:bodyPr/>
          <a:lstStyle/>
          <a:p>
            <a:fld id="{150AACB3-9CC6-406B-B0D6-DB9A7A347F29}" type="slidenum">
              <a:rPr lang="ko-KR" altLang="en-US" smtClean="0"/>
              <a:t>4</a:t>
            </a:fld>
            <a:endParaRPr lang="ko-KR" altLang="en-US"/>
          </a:p>
        </p:txBody>
      </p:sp>
    </p:spTree>
    <p:extLst>
      <p:ext uri="{BB962C8B-B14F-4D97-AF65-F5344CB8AC3E}">
        <p14:creationId xmlns:p14="http://schemas.microsoft.com/office/powerpoint/2010/main" val="3571726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150AACB3-9CC6-406B-B0D6-DB9A7A347F29}" type="slidenum">
              <a:rPr lang="ko-KR" altLang="en-US" smtClean="0"/>
              <a:t>5</a:t>
            </a:fld>
            <a:endParaRPr lang="ko-KR" altLang="en-US"/>
          </a:p>
        </p:txBody>
      </p:sp>
    </p:spTree>
    <p:extLst>
      <p:ext uri="{BB962C8B-B14F-4D97-AF65-F5344CB8AC3E}">
        <p14:creationId xmlns:p14="http://schemas.microsoft.com/office/powerpoint/2010/main" val="3571726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150AACB3-9CC6-406B-B0D6-DB9A7A347F29}" type="slidenum">
              <a:rPr lang="ko-KR" altLang="en-US" smtClean="0"/>
              <a:t>6</a:t>
            </a:fld>
            <a:endParaRPr lang="ko-KR" altLang="en-US"/>
          </a:p>
        </p:txBody>
      </p:sp>
    </p:spTree>
    <p:extLst>
      <p:ext uri="{BB962C8B-B14F-4D97-AF65-F5344CB8AC3E}">
        <p14:creationId xmlns:p14="http://schemas.microsoft.com/office/powerpoint/2010/main" val="2207833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150AACB3-9CC6-406B-B0D6-DB9A7A347F29}" type="slidenum">
              <a:rPr lang="ko-KR" altLang="en-US" smtClean="0"/>
              <a:t>11</a:t>
            </a:fld>
            <a:endParaRPr lang="ko-KR" altLang="en-US"/>
          </a:p>
        </p:txBody>
      </p:sp>
    </p:spTree>
    <p:extLst>
      <p:ext uri="{BB962C8B-B14F-4D97-AF65-F5344CB8AC3E}">
        <p14:creationId xmlns:p14="http://schemas.microsoft.com/office/powerpoint/2010/main" val="465781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sz="1200" b="0" i="0" kern="1200" dirty="0" smtClean="0">
                <a:solidFill>
                  <a:schemeClr val="tx1"/>
                </a:solidFill>
                <a:effectLst/>
                <a:latin typeface="+mn-lt"/>
                <a:ea typeface="+mn-ea"/>
                <a:cs typeface="+mn-cs"/>
              </a:rPr>
              <a:t>what if?//???</a:t>
            </a:r>
            <a:endParaRPr lang="ko-KR" altLang="en-US" dirty="0"/>
          </a:p>
        </p:txBody>
      </p:sp>
      <p:sp>
        <p:nvSpPr>
          <p:cNvPr id="4" name="Slide Number Placeholder 3"/>
          <p:cNvSpPr>
            <a:spLocks noGrp="1"/>
          </p:cNvSpPr>
          <p:nvPr>
            <p:ph type="sldNum" sz="quarter" idx="10"/>
          </p:nvPr>
        </p:nvSpPr>
        <p:spPr/>
        <p:txBody>
          <a:bodyPr/>
          <a:lstStyle/>
          <a:p>
            <a:fld id="{150AACB3-9CC6-406B-B0D6-DB9A7A347F29}" type="slidenum">
              <a:rPr lang="ko-KR" altLang="en-US" smtClean="0"/>
              <a:t>12</a:t>
            </a:fld>
            <a:endParaRPr lang="ko-KR" altLang="en-US"/>
          </a:p>
        </p:txBody>
      </p:sp>
    </p:spTree>
    <p:extLst>
      <p:ext uri="{BB962C8B-B14F-4D97-AF65-F5344CB8AC3E}">
        <p14:creationId xmlns:p14="http://schemas.microsoft.com/office/powerpoint/2010/main" val="3571726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dirty="0" smtClean="0"/>
              <a:t>http://www2.estrellamountain.edu/faculty/stonebrink/ESL040/Conditional%20Handouts%20p1&amp;3%20ESL%20Library.pdf</a:t>
            </a:r>
            <a:endParaRPr lang="ko-KR" altLang="en-US" dirty="0"/>
          </a:p>
        </p:txBody>
      </p:sp>
      <p:sp>
        <p:nvSpPr>
          <p:cNvPr id="4" name="Slide Number Placeholder 3"/>
          <p:cNvSpPr>
            <a:spLocks noGrp="1"/>
          </p:cNvSpPr>
          <p:nvPr>
            <p:ph type="sldNum" sz="quarter" idx="10"/>
          </p:nvPr>
        </p:nvSpPr>
        <p:spPr/>
        <p:txBody>
          <a:bodyPr/>
          <a:lstStyle/>
          <a:p>
            <a:fld id="{150AACB3-9CC6-406B-B0D6-DB9A7A347F29}" type="slidenum">
              <a:rPr lang="ko-KR" altLang="en-US" smtClean="0"/>
              <a:t>13</a:t>
            </a:fld>
            <a:endParaRPr lang="ko-KR" altLang="en-US"/>
          </a:p>
        </p:txBody>
      </p:sp>
    </p:spTree>
    <p:extLst>
      <p:ext uri="{BB962C8B-B14F-4D97-AF65-F5344CB8AC3E}">
        <p14:creationId xmlns:p14="http://schemas.microsoft.com/office/powerpoint/2010/main" val="465781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150AACB3-9CC6-406B-B0D6-DB9A7A347F29}" type="slidenum">
              <a:rPr lang="ko-KR" altLang="en-US" smtClean="0"/>
              <a:t>14</a:t>
            </a:fld>
            <a:endParaRPr lang="ko-KR" altLang="en-US"/>
          </a:p>
        </p:txBody>
      </p:sp>
    </p:spTree>
    <p:extLst>
      <p:ext uri="{BB962C8B-B14F-4D97-AF65-F5344CB8AC3E}">
        <p14:creationId xmlns:p14="http://schemas.microsoft.com/office/powerpoint/2010/main" val="465781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ko-KR" smtClean="0"/>
              <a:t>Click to edit Master title style</a:t>
            </a:r>
            <a:endParaRPr lang="ko-KR"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ko-KR" smtClean="0"/>
              <a:t>Click to edit Master subtitle style</a:t>
            </a:r>
            <a:endParaRPr lang="ko-KR" altLang="en-US"/>
          </a:p>
        </p:txBody>
      </p:sp>
      <p:sp>
        <p:nvSpPr>
          <p:cNvPr id="4" name="Date Placeholder 3"/>
          <p:cNvSpPr>
            <a:spLocks noGrp="1"/>
          </p:cNvSpPr>
          <p:nvPr>
            <p:ph type="dt" sz="half" idx="10"/>
          </p:nvPr>
        </p:nvSpPr>
        <p:spPr/>
        <p:txBody>
          <a:bodyPr/>
          <a:lstStyle/>
          <a:p>
            <a:fld id="{D9B975D3-FC59-4C68-BC08-8CBBC38CF744}" type="datetimeFigureOut">
              <a:rPr lang="ko-KR" altLang="en-US" smtClean="0"/>
              <a:t>2016-10-15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2AEF70CB-E733-4824-A44F-43B31A7D27F7}" type="slidenum">
              <a:rPr lang="ko-KR" altLang="en-US" smtClean="0"/>
              <a:t>‹#›</a:t>
            </a:fld>
            <a:endParaRPr lang="ko-KR" altLang="en-US"/>
          </a:p>
        </p:txBody>
      </p:sp>
    </p:spTree>
    <p:extLst>
      <p:ext uri="{BB962C8B-B14F-4D97-AF65-F5344CB8AC3E}">
        <p14:creationId xmlns:p14="http://schemas.microsoft.com/office/powerpoint/2010/main" val="1599350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Vertical Text Placeholder 2"/>
          <p:cNvSpPr>
            <a:spLocks noGrp="1"/>
          </p:cNvSpPr>
          <p:nvPr>
            <p:ph type="body" orient="vert" idx="1"/>
          </p:nvPr>
        </p:nvSpPr>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Date Placeholder 3"/>
          <p:cNvSpPr>
            <a:spLocks noGrp="1"/>
          </p:cNvSpPr>
          <p:nvPr>
            <p:ph type="dt" sz="half" idx="10"/>
          </p:nvPr>
        </p:nvSpPr>
        <p:spPr/>
        <p:txBody>
          <a:bodyPr/>
          <a:lstStyle/>
          <a:p>
            <a:fld id="{D9B975D3-FC59-4C68-BC08-8CBBC38CF744}" type="datetimeFigureOut">
              <a:rPr lang="ko-KR" altLang="en-US" smtClean="0"/>
              <a:t>2016-10-15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2AEF70CB-E733-4824-A44F-43B31A7D27F7}" type="slidenum">
              <a:rPr lang="ko-KR" altLang="en-US" smtClean="0"/>
              <a:t>‹#›</a:t>
            </a:fld>
            <a:endParaRPr lang="ko-KR" altLang="en-US"/>
          </a:p>
        </p:txBody>
      </p:sp>
    </p:spTree>
    <p:extLst>
      <p:ext uri="{BB962C8B-B14F-4D97-AF65-F5344CB8AC3E}">
        <p14:creationId xmlns:p14="http://schemas.microsoft.com/office/powerpoint/2010/main" val="2594360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ko-KR" smtClean="0"/>
              <a:t>Click to edit Master title style</a:t>
            </a:r>
            <a:endParaRPr lang="ko-KR"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Date Placeholder 3"/>
          <p:cNvSpPr>
            <a:spLocks noGrp="1"/>
          </p:cNvSpPr>
          <p:nvPr>
            <p:ph type="dt" sz="half" idx="10"/>
          </p:nvPr>
        </p:nvSpPr>
        <p:spPr/>
        <p:txBody>
          <a:bodyPr/>
          <a:lstStyle/>
          <a:p>
            <a:fld id="{D9B975D3-FC59-4C68-BC08-8CBBC38CF744}" type="datetimeFigureOut">
              <a:rPr lang="ko-KR" altLang="en-US" smtClean="0"/>
              <a:t>2016-10-15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2AEF70CB-E733-4824-A44F-43B31A7D27F7}" type="slidenum">
              <a:rPr lang="ko-KR" altLang="en-US" smtClean="0"/>
              <a:t>‹#›</a:t>
            </a:fld>
            <a:endParaRPr lang="ko-KR" altLang="en-US"/>
          </a:p>
        </p:txBody>
      </p:sp>
    </p:spTree>
    <p:extLst>
      <p:ext uri="{BB962C8B-B14F-4D97-AF65-F5344CB8AC3E}">
        <p14:creationId xmlns:p14="http://schemas.microsoft.com/office/powerpoint/2010/main" val="3008568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Content Placeholder 2"/>
          <p:cNvSpPr>
            <a:spLocks noGrp="1"/>
          </p:cNvSpPr>
          <p:nvPr>
            <p:ph idx="1"/>
          </p:nvPr>
        </p:nvSpPr>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Date Placeholder 3"/>
          <p:cNvSpPr>
            <a:spLocks noGrp="1"/>
          </p:cNvSpPr>
          <p:nvPr>
            <p:ph type="dt" sz="half" idx="10"/>
          </p:nvPr>
        </p:nvSpPr>
        <p:spPr/>
        <p:txBody>
          <a:bodyPr/>
          <a:lstStyle/>
          <a:p>
            <a:fld id="{D9B975D3-FC59-4C68-BC08-8CBBC38CF744}" type="datetimeFigureOut">
              <a:rPr lang="ko-KR" altLang="en-US" smtClean="0"/>
              <a:t>2016-10-15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2AEF70CB-E733-4824-A44F-43B31A7D27F7}" type="slidenum">
              <a:rPr lang="ko-KR" altLang="en-US" smtClean="0"/>
              <a:t>‹#›</a:t>
            </a:fld>
            <a:endParaRPr lang="ko-KR" altLang="en-US"/>
          </a:p>
        </p:txBody>
      </p:sp>
    </p:spTree>
    <p:extLst>
      <p:ext uri="{BB962C8B-B14F-4D97-AF65-F5344CB8AC3E}">
        <p14:creationId xmlns:p14="http://schemas.microsoft.com/office/powerpoint/2010/main" val="991133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ko-KR" smtClean="0"/>
              <a:t>Click to edit Master title style</a:t>
            </a:r>
            <a:endParaRPr lang="ko-KR"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ko-KR" smtClean="0"/>
              <a:t>Click to edit Master text styles</a:t>
            </a:r>
          </a:p>
        </p:txBody>
      </p:sp>
      <p:sp>
        <p:nvSpPr>
          <p:cNvPr id="4" name="Date Placeholder 3"/>
          <p:cNvSpPr>
            <a:spLocks noGrp="1"/>
          </p:cNvSpPr>
          <p:nvPr>
            <p:ph type="dt" sz="half" idx="10"/>
          </p:nvPr>
        </p:nvSpPr>
        <p:spPr/>
        <p:txBody>
          <a:bodyPr/>
          <a:lstStyle/>
          <a:p>
            <a:fld id="{D9B975D3-FC59-4C68-BC08-8CBBC38CF744}" type="datetimeFigureOut">
              <a:rPr lang="ko-KR" altLang="en-US" smtClean="0"/>
              <a:t>2016-10-15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2AEF70CB-E733-4824-A44F-43B31A7D27F7}" type="slidenum">
              <a:rPr lang="ko-KR" altLang="en-US" smtClean="0"/>
              <a:t>‹#›</a:t>
            </a:fld>
            <a:endParaRPr lang="ko-KR" altLang="en-US"/>
          </a:p>
        </p:txBody>
      </p:sp>
    </p:spTree>
    <p:extLst>
      <p:ext uri="{BB962C8B-B14F-4D97-AF65-F5344CB8AC3E}">
        <p14:creationId xmlns:p14="http://schemas.microsoft.com/office/powerpoint/2010/main" val="174651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5" name="Date Placeholder 4"/>
          <p:cNvSpPr>
            <a:spLocks noGrp="1"/>
          </p:cNvSpPr>
          <p:nvPr>
            <p:ph type="dt" sz="half" idx="10"/>
          </p:nvPr>
        </p:nvSpPr>
        <p:spPr/>
        <p:txBody>
          <a:bodyPr/>
          <a:lstStyle/>
          <a:p>
            <a:fld id="{D9B975D3-FC59-4C68-BC08-8CBBC38CF744}" type="datetimeFigureOut">
              <a:rPr lang="ko-KR" altLang="en-US" smtClean="0"/>
              <a:t>2016-10-15</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2AEF70CB-E733-4824-A44F-43B31A7D27F7}" type="slidenum">
              <a:rPr lang="ko-KR" altLang="en-US" smtClean="0"/>
              <a:t>‹#›</a:t>
            </a:fld>
            <a:endParaRPr lang="ko-KR" altLang="en-US"/>
          </a:p>
        </p:txBody>
      </p:sp>
    </p:spTree>
    <p:extLst>
      <p:ext uri="{BB962C8B-B14F-4D97-AF65-F5344CB8AC3E}">
        <p14:creationId xmlns:p14="http://schemas.microsoft.com/office/powerpoint/2010/main" val="1337098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ko-KR" smtClean="0"/>
              <a:t>Click to edit Master title style</a:t>
            </a:r>
            <a:endParaRPr lang="ko-KR"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7" name="Date Placeholder 6"/>
          <p:cNvSpPr>
            <a:spLocks noGrp="1"/>
          </p:cNvSpPr>
          <p:nvPr>
            <p:ph type="dt" sz="half" idx="10"/>
          </p:nvPr>
        </p:nvSpPr>
        <p:spPr/>
        <p:txBody>
          <a:bodyPr/>
          <a:lstStyle/>
          <a:p>
            <a:fld id="{D9B975D3-FC59-4C68-BC08-8CBBC38CF744}" type="datetimeFigureOut">
              <a:rPr lang="ko-KR" altLang="en-US" smtClean="0"/>
              <a:t>2016-10-15</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2AEF70CB-E733-4824-A44F-43B31A7D27F7}" type="slidenum">
              <a:rPr lang="ko-KR" altLang="en-US" smtClean="0"/>
              <a:t>‹#›</a:t>
            </a:fld>
            <a:endParaRPr lang="ko-KR" altLang="en-US"/>
          </a:p>
        </p:txBody>
      </p:sp>
    </p:spTree>
    <p:extLst>
      <p:ext uri="{BB962C8B-B14F-4D97-AF65-F5344CB8AC3E}">
        <p14:creationId xmlns:p14="http://schemas.microsoft.com/office/powerpoint/2010/main" val="1111966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Date Placeholder 2"/>
          <p:cNvSpPr>
            <a:spLocks noGrp="1"/>
          </p:cNvSpPr>
          <p:nvPr>
            <p:ph type="dt" sz="half" idx="10"/>
          </p:nvPr>
        </p:nvSpPr>
        <p:spPr/>
        <p:txBody>
          <a:bodyPr/>
          <a:lstStyle/>
          <a:p>
            <a:fld id="{D9B975D3-FC59-4C68-BC08-8CBBC38CF744}" type="datetimeFigureOut">
              <a:rPr lang="ko-KR" altLang="en-US" smtClean="0"/>
              <a:t>2016-10-15</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2AEF70CB-E733-4824-A44F-43B31A7D27F7}" type="slidenum">
              <a:rPr lang="ko-KR" altLang="en-US" smtClean="0"/>
              <a:t>‹#›</a:t>
            </a:fld>
            <a:endParaRPr lang="ko-KR" altLang="en-US"/>
          </a:p>
        </p:txBody>
      </p:sp>
    </p:spTree>
    <p:extLst>
      <p:ext uri="{BB962C8B-B14F-4D97-AF65-F5344CB8AC3E}">
        <p14:creationId xmlns:p14="http://schemas.microsoft.com/office/powerpoint/2010/main" val="495628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B975D3-FC59-4C68-BC08-8CBBC38CF744}" type="datetimeFigureOut">
              <a:rPr lang="ko-KR" altLang="en-US" smtClean="0"/>
              <a:t>2016-10-15</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2AEF70CB-E733-4824-A44F-43B31A7D27F7}" type="slidenum">
              <a:rPr lang="ko-KR" altLang="en-US" smtClean="0"/>
              <a:t>‹#›</a:t>
            </a:fld>
            <a:endParaRPr lang="ko-KR" altLang="en-US"/>
          </a:p>
        </p:txBody>
      </p:sp>
    </p:spTree>
    <p:extLst>
      <p:ext uri="{BB962C8B-B14F-4D97-AF65-F5344CB8AC3E}">
        <p14:creationId xmlns:p14="http://schemas.microsoft.com/office/powerpoint/2010/main" val="2562045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ko-KR" smtClean="0"/>
              <a:t>Click to edit Master title style</a:t>
            </a:r>
            <a:endParaRPr lang="ko-KR"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D9B975D3-FC59-4C68-BC08-8CBBC38CF744}" type="datetimeFigureOut">
              <a:rPr lang="ko-KR" altLang="en-US" smtClean="0"/>
              <a:t>2016-10-15</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2AEF70CB-E733-4824-A44F-43B31A7D27F7}" type="slidenum">
              <a:rPr lang="ko-KR" altLang="en-US" smtClean="0"/>
              <a:t>‹#›</a:t>
            </a:fld>
            <a:endParaRPr lang="ko-KR" altLang="en-US"/>
          </a:p>
        </p:txBody>
      </p:sp>
    </p:spTree>
    <p:extLst>
      <p:ext uri="{BB962C8B-B14F-4D97-AF65-F5344CB8AC3E}">
        <p14:creationId xmlns:p14="http://schemas.microsoft.com/office/powerpoint/2010/main" val="4163227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ko-KR" smtClean="0"/>
              <a:t>Click to edit Master title style</a:t>
            </a:r>
            <a:endParaRPr lang="ko-KR"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D9B975D3-FC59-4C68-BC08-8CBBC38CF744}" type="datetimeFigureOut">
              <a:rPr lang="ko-KR" altLang="en-US" smtClean="0"/>
              <a:t>2016-10-15</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2AEF70CB-E733-4824-A44F-43B31A7D27F7}" type="slidenum">
              <a:rPr lang="ko-KR" altLang="en-US" smtClean="0"/>
              <a:t>‹#›</a:t>
            </a:fld>
            <a:endParaRPr lang="ko-KR" altLang="en-US"/>
          </a:p>
        </p:txBody>
      </p:sp>
    </p:spTree>
    <p:extLst>
      <p:ext uri="{BB962C8B-B14F-4D97-AF65-F5344CB8AC3E}">
        <p14:creationId xmlns:p14="http://schemas.microsoft.com/office/powerpoint/2010/main" val="3653513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ko-KR" smtClean="0"/>
              <a:t>Click to edit Master title style</a:t>
            </a:r>
            <a:endParaRPr lang="ko-KR" alt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B975D3-FC59-4C68-BC08-8CBBC38CF744}" type="datetimeFigureOut">
              <a:rPr lang="ko-KR" altLang="en-US" smtClean="0"/>
              <a:t>2016-10-15</a:t>
            </a:fld>
            <a:endParaRPr lang="ko-KR"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EF70CB-E733-4824-A44F-43B31A7D27F7}" type="slidenum">
              <a:rPr lang="ko-KR" altLang="en-US" smtClean="0"/>
              <a:t>‹#›</a:t>
            </a:fld>
            <a:endParaRPr lang="ko-KR" altLang="en-US"/>
          </a:p>
        </p:txBody>
      </p:sp>
    </p:spTree>
    <p:extLst>
      <p:ext uri="{BB962C8B-B14F-4D97-AF65-F5344CB8AC3E}">
        <p14:creationId xmlns:p14="http://schemas.microsoft.com/office/powerpoint/2010/main" val="3388336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0528" y="-243408"/>
            <a:ext cx="9505056" cy="7344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2" name="Title 1"/>
          <p:cNvSpPr>
            <a:spLocks noGrp="1"/>
          </p:cNvSpPr>
          <p:nvPr>
            <p:ph type="ctrTitle"/>
          </p:nvPr>
        </p:nvSpPr>
        <p:spPr/>
        <p:txBody>
          <a:bodyPr/>
          <a:lstStyle/>
          <a:p>
            <a:r>
              <a:rPr lang="en-US" altLang="ko-KR" b="1" dirty="0" smtClean="0">
                <a:solidFill>
                  <a:schemeClr val="accent6">
                    <a:lumMod val="40000"/>
                    <a:lumOff val="60000"/>
                  </a:schemeClr>
                </a:solidFill>
                <a:latin typeface="Ebrima" panose="02000000000000000000" pitchFamily="2" charset="0"/>
                <a:ea typeface="Ebrima" panose="02000000000000000000" pitchFamily="2" charset="0"/>
                <a:cs typeface="Ebrima" panose="02000000000000000000" pitchFamily="2" charset="0"/>
              </a:rPr>
              <a:t>“</a:t>
            </a:r>
            <a:r>
              <a:rPr lang="en-US" altLang="ko-KR" b="1" u="sng" dirty="0" smtClean="0">
                <a:solidFill>
                  <a:schemeClr val="accent6">
                    <a:lumMod val="40000"/>
                    <a:lumOff val="60000"/>
                  </a:schemeClr>
                </a:solidFill>
                <a:latin typeface="Ebrima" panose="02000000000000000000" pitchFamily="2" charset="0"/>
                <a:ea typeface="Ebrima" panose="02000000000000000000" pitchFamily="2" charset="0"/>
                <a:cs typeface="Ebrima" panose="02000000000000000000" pitchFamily="2" charset="0"/>
              </a:rPr>
              <a:t>First Conditional</a:t>
            </a:r>
            <a:r>
              <a:rPr lang="en-US" altLang="ko-KR" b="1" dirty="0" smtClean="0">
                <a:solidFill>
                  <a:schemeClr val="accent6">
                    <a:lumMod val="40000"/>
                    <a:lumOff val="60000"/>
                  </a:schemeClr>
                </a:solidFill>
                <a:latin typeface="Ebrima" panose="02000000000000000000" pitchFamily="2" charset="0"/>
                <a:ea typeface="Ebrima" panose="02000000000000000000" pitchFamily="2" charset="0"/>
                <a:cs typeface="Ebrima" panose="02000000000000000000" pitchFamily="2" charset="0"/>
              </a:rPr>
              <a:t>”</a:t>
            </a:r>
            <a:endParaRPr lang="ko-KR" altLang="en-US" b="1" dirty="0">
              <a:solidFill>
                <a:schemeClr val="accent6">
                  <a:lumMod val="40000"/>
                  <a:lumOff val="60000"/>
                </a:schemeClr>
              </a:solidFill>
              <a:latin typeface="Ebrima" panose="02000000000000000000" pitchFamily="2" charset="0"/>
              <a:cs typeface="Ebrima" panose="02000000000000000000" pitchFamily="2" charset="0"/>
            </a:endParaRPr>
          </a:p>
        </p:txBody>
      </p:sp>
      <p:sp>
        <p:nvSpPr>
          <p:cNvPr id="3" name="Subtitle 2"/>
          <p:cNvSpPr>
            <a:spLocks noGrp="1"/>
          </p:cNvSpPr>
          <p:nvPr>
            <p:ph type="subTitle" idx="1"/>
          </p:nvPr>
        </p:nvSpPr>
        <p:spPr/>
        <p:txBody>
          <a:bodyPr/>
          <a:lstStyle/>
          <a:p>
            <a:r>
              <a:rPr lang="en-US" altLang="ko-KR" dirty="0" smtClean="0">
                <a:solidFill>
                  <a:schemeClr val="accent6">
                    <a:lumMod val="20000"/>
                    <a:lumOff val="80000"/>
                  </a:schemeClr>
                </a:solidFill>
                <a:latin typeface="Ebrima" panose="02000000000000000000" pitchFamily="2" charset="0"/>
                <a:ea typeface="Ebrima" panose="02000000000000000000" pitchFamily="2" charset="0"/>
                <a:cs typeface="Ebrima" panose="02000000000000000000" pitchFamily="2" charset="0"/>
              </a:rPr>
              <a:t>Lizzie</a:t>
            </a:r>
          </a:p>
          <a:p>
            <a:r>
              <a:rPr lang="en-US" altLang="ko-KR" dirty="0" smtClean="0">
                <a:solidFill>
                  <a:schemeClr val="accent6">
                    <a:lumMod val="20000"/>
                    <a:lumOff val="80000"/>
                  </a:schemeClr>
                </a:solidFill>
                <a:latin typeface="Ebrima" panose="02000000000000000000" pitchFamily="2" charset="0"/>
                <a:ea typeface="Ebrima" panose="02000000000000000000" pitchFamily="2" charset="0"/>
                <a:cs typeface="Ebrima" panose="02000000000000000000" pitchFamily="2" charset="0"/>
              </a:rPr>
              <a:t>Oct. 15</a:t>
            </a:r>
            <a:r>
              <a:rPr lang="en-US" altLang="ko-KR" baseline="30000" dirty="0" smtClean="0">
                <a:solidFill>
                  <a:schemeClr val="accent6">
                    <a:lumMod val="20000"/>
                    <a:lumOff val="80000"/>
                  </a:schemeClr>
                </a:solidFill>
                <a:latin typeface="Ebrima" panose="02000000000000000000" pitchFamily="2" charset="0"/>
                <a:ea typeface="Ebrima" panose="02000000000000000000" pitchFamily="2" charset="0"/>
                <a:cs typeface="Ebrima" panose="02000000000000000000" pitchFamily="2" charset="0"/>
              </a:rPr>
              <a:t>th</a:t>
            </a:r>
            <a:r>
              <a:rPr lang="en-US" altLang="ko-KR" dirty="0" smtClean="0">
                <a:solidFill>
                  <a:schemeClr val="accent6">
                    <a:lumMod val="20000"/>
                    <a:lumOff val="80000"/>
                  </a:schemeClr>
                </a:solidFill>
                <a:latin typeface="Ebrima" panose="02000000000000000000" pitchFamily="2" charset="0"/>
                <a:ea typeface="Ebrima" panose="02000000000000000000" pitchFamily="2" charset="0"/>
                <a:cs typeface="Ebrima" panose="02000000000000000000" pitchFamily="2" charset="0"/>
              </a:rPr>
              <a:t> 2016</a:t>
            </a:r>
            <a:endParaRPr lang="ko-KR" altLang="en-US" dirty="0">
              <a:solidFill>
                <a:schemeClr val="accent6">
                  <a:lumMod val="20000"/>
                  <a:lumOff val="80000"/>
                </a:schemeClr>
              </a:solidFill>
              <a:latin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4960232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82154"/>
          </a:xfrm>
          <a:solidFill>
            <a:schemeClr val="tx1"/>
          </a:solidFill>
        </p:spPr>
        <p:txBody>
          <a:bodyPr>
            <a:normAutofit fontScale="90000"/>
          </a:bodyPr>
          <a:lstStyle/>
          <a:p>
            <a:r>
              <a:rPr lang="ko-KR" altLang="en-US" b="1" dirty="0" smtClean="0">
                <a:solidFill>
                  <a:schemeClr val="accent6">
                    <a:lumMod val="20000"/>
                    <a:lumOff val="80000"/>
                  </a:schemeClr>
                </a:solidFill>
                <a:latin typeface="Ebrima" panose="02000000000000000000" pitchFamily="2" charset="0"/>
                <a:cs typeface="Ebrima" panose="02000000000000000000" pitchFamily="2" charset="0"/>
              </a:rPr>
              <a:t>♬</a:t>
            </a:r>
            <a:r>
              <a:rPr lang="en-US" altLang="ko-KR" b="1" dirty="0" smtClean="0">
                <a:solidFill>
                  <a:schemeClr val="accent6">
                    <a:lumMod val="60000"/>
                    <a:lumOff val="40000"/>
                  </a:schemeClr>
                </a:solidFill>
                <a:latin typeface="Ebrima" panose="02000000000000000000" pitchFamily="2" charset="0"/>
                <a:cs typeface="Ebrima" panose="02000000000000000000" pitchFamily="2" charset="0"/>
              </a:rPr>
              <a:t>Count On Me </a:t>
            </a:r>
            <a:r>
              <a:rPr lang="en-US" altLang="ko-KR" b="1" dirty="0" smtClean="0">
                <a:solidFill>
                  <a:schemeClr val="accent6">
                    <a:lumMod val="20000"/>
                    <a:lumOff val="80000"/>
                  </a:schemeClr>
                </a:solidFill>
                <a:latin typeface="Ebrima" panose="02000000000000000000" pitchFamily="2" charset="0"/>
                <a:cs typeface="Ebrima" panose="02000000000000000000" pitchFamily="2" charset="0"/>
              </a:rPr>
              <a:t/>
            </a:r>
            <a:br>
              <a:rPr lang="en-US" altLang="ko-KR" b="1" dirty="0" smtClean="0">
                <a:solidFill>
                  <a:schemeClr val="accent6">
                    <a:lumMod val="20000"/>
                    <a:lumOff val="80000"/>
                  </a:schemeClr>
                </a:solidFill>
                <a:latin typeface="Ebrima" panose="02000000000000000000" pitchFamily="2" charset="0"/>
                <a:cs typeface="Ebrima" panose="02000000000000000000" pitchFamily="2" charset="0"/>
              </a:rPr>
            </a:br>
            <a:r>
              <a:rPr lang="en-US" altLang="ko-KR" b="1" dirty="0" smtClean="0">
                <a:solidFill>
                  <a:schemeClr val="accent6">
                    <a:lumMod val="20000"/>
                    <a:lumOff val="80000"/>
                  </a:schemeClr>
                </a:solidFill>
                <a:latin typeface="Ebrima" panose="02000000000000000000" pitchFamily="2" charset="0"/>
                <a:cs typeface="Ebrima" panose="02000000000000000000" pitchFamily="2" charset="0"/>
              </a:rPr>
              <a:t>by </a:t>
            </a:r>
            <a:r>
              <a:rPr lang="en-US" altLang="ko-KR" b="1" dirty="0" smtClean="0">
                <a:solidFill>
                  <a:schemeClr val="accent6">
                    <a:lumMod val="60000"/>
                    <a:lumOff val="40000"/>
                  </a:schemeClr>
                </a:solidFill>
                <a:latin typeface="Ebrima" panose="02000000000000000000" pitchFamily="2" charset="0"/>
                <a:cs typeface="Ebrima" panose="02000000000000000000" pitchFamily="2" charset="0"/>
              </a:rPr>
              <a:t>Bruno Mars</a:t>
            </a:r>
            <a:r>
              <a:rPr lang="ko-KR" altLang="en-US" b="1" dirty="0" smtClean="0">
                <a:solidFill>
                  <a:schemeClr val="accent6">
                    <a:lumMod val="20000"/>
                    <a:lumOff val="80000"/>
                  </a:schemeClr>
                </a:solidFill>
                <a:latin typeface="Ebrima" panose="02000000000000000000" pitchFamily="2" charset="0"/>
                <a:cs typeface="Ebrima" panose="02000000000000000000" pitchFamily="2" charset="0"/>
              </a:rPr>
              <a:t>♬</a:t>
            </a:r>
            <a:endParaRPr lang="ko-KR" altLang="en-US" b="1" dirty="0">
              <a:solidFill>
                <a:schemeClr val="accent6">
                  <a:lumMod val="20000"/>
                  <a:lumOff val="80000"/>
                </a:schemeClr>
              </a:solidFill>
              <a:latin typeface="Ebrima" panose="02000000000000000000" pitchFamily="2" charset="0"/>
              <a:cs typeface="Ebrima" panose="02000000000000000000" pitchFamily="2" charset="0"/>
            </a:endParaRPr>
          </a:p>
        </p:txBody>
      </p:sp>
      <p:sp>
        <p:nvSpPr>
          <p:cNvPr id="3" name="Content Placeholder 2"/>
          <p:cNvSpPr>
            <a:spLocks noGrp="1"/>
          </p:cNvSpPr>
          <p:nvPr>
            <p:ph idx="1"/>
          </p:nvPr>
        </p:nvSpPr>
        <p:spPr>
          <a:xfrm>
            <a:off x="806896" y="1700808"/>
            <a:ext cx="8229600" cy="4525963"/>
          </a:xfrm>
        </p:spPr>
        <p:txBody>
          <a:bodyPr>
            <a:noAutofit/>
          </a:bodyPr>
          <a:lstStyle/>
          <a:p>
            <a:pPr marL="0" indent="0">
              <a:buNone/>
            </a:pPr>
            <a:r>
              <a:rPr lang="en-US" altLang="ko-KR" sz="1600" b="1" i="1" dirty="0"/>
              <a:t>[Verse </a:t>
            </a:r>
            <a:r>
              <a:rPr lang="en-US" altLang="ko-KR" sz="1600" b="1" i="1" dirty="0" smtClean="0"/>
              <a:t>1]</a:t>
            </a:r>
            <a:r>
              <a:rPr lang="en-US" altLang="ko-KR" sz="1600" dirty="0"/>
              <a:t/>
            </a:r>
            <a:br>
              <a:rPr lang="en-US" altLang="ko-KR" sz="1600" dirty="0"/>
            </a:br>
            <a:r>
              <a:rPr lang="en-US" altLang="ko-KR" sz="1600" dirty="0"/>
              <a:t>Oh uh-huh</a:t>
            </a:r>
            <a:br>
              <a:rPr lang="en-US" altLang="ko-KR" sz="1600" dirty="0"/>
            </a:br>
            <a:r>
              <a:rPr lang="en-US" altLang="ko-KR" sz="1600" b="1" dirty="0">
                <a:solidFill>
                  <a:srgbClr val="0070C0"/>
                </a:solidFill>
              </a:rPr>
              <a:t>If you ever find yourself stuck in the middle of the sea</a:t>
            </a:r>
            <a:br>
              <a:rPr lang="en-US" altLang="ko-KR" sz="1600" b="1" dirty="0">
                <a:solidFill>
                  <a:srgbClr val="0070C0"/>
                </a:solidFill>
              </a:rPr>
            </a:br>
            <a:r>
              <a:rPr lang="en-US" altLang="ko-KR" sz="1600" b="1" dirty="0">
                <a:solidFill>
                  <a:srgbClr val="0070C0"/>
                </a:solidFill>
              </a:rPr>
              <a:t>I'll sail the world to find you</a:t>
            </a:r>
            <a:br>
              <a:rPr lang="en-US" altLang="ko-KR" sz="1600" b="1" dirty="0">
                <a:solidFill>
                  <a:srgbClr val="0070C0"/>
                </a:solidFill>
              </a:rPr>
            </a:br>
            <a:r>
              <a:rPr lang="en-US" altLang="ko-KR" sz="1600" b="1" dirty="0">
                <a:solidFill>
                  <a:srgbClr val="00B050"/>
                </a:solidFill>
              </a:rPr>
              <a:t>If you ever find yourself lost in the dark and you can't see</a:t>
            </a:r>
            <a:br>
              <a:rPr lang="en-US" altLang="ko-KR" sz="1600" b="1" dirty="0">
                <a:solidFill>
                  <a:srgbClr val="00B050"/>
                </a:solidFill>
              </a:rPr>
            </a:br>
            <a:r>
              <a:rPr lang="en-US" altLang="ko-KR" sz="1600" b="1" dirty="0">
                <a:solidFill>
                  <a:srgbClr val="00B050"/>
                </a:solidFill>
              </a:rPr>
              <a:t>I'll be the light to guide you</a:t>
            </a:r>
            <a:r>
              <a:rPr lang="en-US" altLang="ko-KR" sz="1600" dirty="0"/>
              <a:t/>
            </a:r>
            <a:br>
              <a:rPr lang="en-US" altLang="ko-KR" sz="1600" dirty="0"/>
            </a:br>
            <a:r>
              <a:rPr lang="en-US" altLang="ko-KR" sz="1600" dirty="0"/>
              <a:t/>
            </a:r>
            <a:br>
              <a:rPr lang="en-US" altLang="ko-KR" sz="1600" dirty="0"/>
            </a:br>
            <a:r>
              <a:rPr lang="en-US" altLang="ko-KR" sz="1600" dirty="0"/>
              <a:t>We find out what we're made of</a:t>
            </a:r>
            <a:br>
              <a:rPr lang="en-US" altLang="ko-KR" sz="1600" dirty="0"/>
            </a:br>
            <a:r>
              <a:rPr lang="en-US" altLang="ko-KR" sz="1600" dirty="0"/>
              <a:t>When we are called to help our friends in </a:t>
            </a:r>
            <a:r>
              <a:rPr lang="en-US" altLang="ko-KR" sz="1600" dirty="0" smtClean="0"/>
              <a:t>need</a:t>
            </a:r>
          </a:p>
          <a:p>
            <a:pPr marL="0" indent="0">
              <a:buNone/>
            </a:pPr>
            <a:endParaRPr lang="en-US" altLang="ko-KR" sz="1600" i="1" dirty="0"/>
          </a:p>
          <a:p>
            <a:pPr marL="0" indent="0">
              <a:buNone/>
            </a:pPr>
            <a:r>
              <a:rPr lang="en-US" altLang="ko-KR" sz="1600" b="1" i="1" dirty="0"/>
              <a:t>[Verse </a:t>
            </a:r>
            <a:r>
              <a:rPr lang="en-US" altLang="ko-KR" sz="1600" b="1" i="1" dirty="0" smtClean="0"/>
              <a:t>2]</a:t>
            </a:r>
            <a:r>
              <a:rPr lang="en-US" altLang="ko-KR" sz="1600" dirty="0"/>
              <a:t/>
            </a:r>
            <a:br>
              <a:rPr lang="en-US" altLang="ko-KR" sz="1600" dirty="0"/>
            </a:br>
            <a:r>
              <a:rPr lang="en-US" altLang="ko-KR" sz="1600" b="1" dirty="0">
                <a:solidFill>
                  <a:srgbClr val="FFC000"/>
                </a:solidFill>
              </a:rPr>
              <a:t>If you're </a:t>
            </a:r>
            <a:r>
              <a:rPr lang="en-US" altLang="ko-KR" sz="1600" b="1" dirty="0" smtClean="0">
                <a:solidFill>
                  <a:srgbClr val="FFC000"/>
                </a:solidFill>
              </a:rPr>
              <a:t>tossin</a:t>
            </a:r>
            <a:r>
              <a:rPr lang="en-US" altLang="ko-KR" sz="1600" b="1" dirty="0">
                <a:solidFill>
                  <a:srgbClr val="FFC000"/>
                </a:solidFill>
              </a:rPr>
              <a:t>g</a:t>
            </a:r>
            <a:r>
              <a:rPr lang="en-US" altLang="ko-KR" sz="1600" b="1" dirty="0" smtClean="0">
                <a:solidFill>
                  <a:srgbClr val="FFC000"/>
                </a:solidFill>
              </a:rPr>
              <a:t> </a:t>
            </a:r>
            <a:r>
              <a:rPr lang="en-US" altLang="ko-KR" sz="1600" b="1" dirty="0">
                <a:solidFill>
                  <a:srgbClr val="FFC000"/>
                </a:solidFill>
              </a:rPr>
              <a:t>and you're </a:t>
            </a:r>
            <a:r>
              <a:rPr lang="en-US" altLang="ko-KR" sz="1600" b="1" dirty="0" smtClean="0">
                <a:solidFill>
                  <a:srgbClr val="FFC000"/>
                </a:solidFill>
              </a:rPr>
              <a:t>turnin</a:t>
            </a:r>
            <a:r>
              <a:rPr lang="en-US" altLang="ko-KR" sz="1600" b="1" dirty="0">
                <a:solidFill>
                  <a:srgbClr val="FFC000"/>
                </a:solidFill>
              </a:rPr>
              <a:t>g</a:t>
            </a:r>
            <a:r>
              <a:rPr lang="en-US" altLang="ko-KR" sz="1600" b="1" dirty="0" smtClean="0">
                <a:solidFill>
                  <a:srgbClr val="FFC000"/>
                </a:solidFill>
              </a:rPr>
              <a:t> And </a:t>
            </a:r>
            <a:r>
              <a:rPr lang="en-US" altLang="ko-KR" sz="1600" b="1" dirty="0">
                <a:solidFill>
                  <a:srgbClr val="FFC000"/>
                </a:solidFill>
              </a:rPr>
              <a:t>you just can't fall asleep</a:t>
            </a:r>
            <a:br>
              <a:rPr lang="en-US" altLang="ko-KR" sz="1600" b="1" dirty="0">
                <a:solidFill>
                  <a:srgbClr val="FFC000"/>
                </a:solidFill>
              </a:rPr>
            </a:br>
            <a:r>
              <a:rPr lang="en-US" altLang="ko-KR" sz="1600" b="1" dirty="0">
                <a:solidFill>
                  <a:srgbClr val="FFC000"/>
                </a:solidFill>
              </a:rPr>
              <a:t>I'll sing a song beside you</a:t>
            </a:r>
            <a:br>
              <a:rPr lang="en-US" altLang="ko-KR" sz="1600" b="1" dirty="0">
                <a:solidFill>
                  <a:srgbClr val="FFC000"/>
                </a:solidFill>
              </a:rPr>
            </a:br>
            <a:r>
              <a:rPr lang="en-US" altLang="ko-KR" sz="1600" b="1" dirty="0">
                <a:solidFill>
                  <a:srgbClr val="7030A0"/>
                </a:solidFill>
              </a:rPr>
              <a:t>And if you ever forget how much you really mean to me</a:t>
            </a:r>
            <a:br>
              <a:rPr lang="en-US" altLang="ko-KR" sz="1600" b="1" dirty="0">
                <a:solidFill>
                  <a:srgbClr val="7030A0"/>
                </a:solidFill>
              </a:rPr>
            </a:br>
            <a:r>
              <a:rPr lang="en-US" altLang="ko-KR" sz="1600" b="1" dirty="0">
                <a:solidFill>
                  <a:srgbClr val="7030A0"/>
                </a:solidFill>
              </a:rPr>
              <a:t>Every day I will remind you</a:t>
            </a:r>
            <a:r>
              <a:rPr lang="en-US" altLang="ko-KR" sz="1600" dirty="0"/>
              <a:t/>
            </a:r>
            <a:br>
              <a:rPr lang="en-US" altLang="ko-KR" sz="1600" dirty="0"/>
            </a:br>
            <a:r>
              <a:rPr lang="en-US" altLang="ko-KR" sz="1600" dirty="0"/>
              <a:t/>
            </a:r>
            <a:br>
              <a:rPr lang="en-US" altLang="ko-KR" sz="1600" dirty="0"/>
            </a:br>
            <a:r>
              <a:rPr lang="en-US" altLang="ko-KR" sz="1600" dirty="0" err="1"/>
              <a:t>Oooh</a:t>
            </a:r>
            <a:r>
              <a:rPr lang="en-US" altLang="ko-KR" sz="1600" dirty="0"/>
              <a:t/>
            </a:r>
            <a:br>
              <a:rPr lang="en-US" altLang="ko-KR" sz="1600" dirty="0"/>
            </a:br>
            <a:r>
              <a:rPr lang="en-US" altLang="ko-KR" sz="1600" dirty="0"/>
              <a:t>We find out what we're made of</a:t>
            </a:r>
            <a:br>
              <a:rPr lang="en-US" altLang="ko-KR" sz="1600" dirty="0"/>
            </a:br>
            <a:r>
              <a:rPr lang="en-US" altLang="ko-KR" sz="1600" dirty="0"/>
              <a:t>When we are called to help our friends in </a:t>
            </a:r>
            <a:r>
              <a:rPr lang="en-US" altLang="ko-KR" sz="1600" dirty="0" smtClean="0"/>
              <a:t>need</a:t>
            </a:r>
            <a:endParaRPr lang="en-US" altLang="ko-KR" sz="1600" dirty="0">
              <a:latin typeface="Ebrima" panose="02000000000000000000" pitchFamily="2" charset="0"/>
              <a:cs typeface="Ebrima" panose="02000000000000000000" pitchFamily="2" charset="0"/>
            </a:endParaRPr>
          </a:p>
        </p:txBody>
      </p:sp>
      <p:sp>
        <p:nvSpPr>
          <p:cNvPr id="4" name="Oval 3"/>
          <p:cNvSpPr/>
          <p:nvPr/>
        </p:nvSpPr>
        <p:spPr>
          <a:xfrm>
            <a:off x="467544" y="2252199"/>
            <a:ext cx="360040" cy="360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t>1</a:t>
            </a:r>
            <a:endParaRPr lang="ko-KR" altLang="en-US" b="1" dirty="0"/>
          </a:p>
        </p:txBody>
      </p:sp>
      <p:sp>
        <p:nvSpPr>
          <p:cNvPr id="5" name="Oval 4"/>
          <p:cNvSpPr/>
          <p:nvPr/>
        </p:nvSpPr>
        <p:spPr>
          <a:xfrm>
            <a:off x="467544" y="2780928"/>
            <a:ext cx="360040" cy="360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t>2</a:t>
            </a:r>
            <a:endParaRPr lang="ko-KR" altLang="en-US" b="1" dirty="0"/>
          </a:p>
        </p:txBody>
      </p:sp>
      <p:sp>
        <p:nvSpPr>
          <p:cNvPr id="6" name="Oval 5"/>
          <p:cNvSpPr/>
          <p:nvPr/>
        </p:nvSpPr>
        <p:spPr>
          <a:xfrm>
            <a:off x="467544" y="4581128"/>
            <a:ext cx="360040" cy="360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t>3</a:t>
            </a:r>
            <a:endParaRPr lang="ko-KR" altLang="en-US" b="1" dirty="0"/>
          </a:p>
        </p:txBody>
      </p:sp>
      <p:sp>
        <p:nvSpPr>
          <p:cNvPr id="7" name="Oval 6"/>
          <p:cNvSpPr/>
          <p:nvPr/>
        </p:nvSpPr>
        <p:spPr>
          <a:xfrm>
            <a:off x="467544" y="5013176"/>
            <a:ext cx="360040" cy="360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t>4</a:t>
            </a:r>
            <a:endParaRPr lang="ko-KR" altLang="en-US" b="1" dirty="0"/>
          </a:p>
        </p:txBody>
      </p:sp>
    </p:spTree>
    <p:extLst>
      <p:ext uri="{BB962C8B-B14F-4D97-AF65-F5344CB8AC3E}">
        <p14:creationId xmlns:p14="http://schemas.microsoft.com/office/powerpoint/2010/main" val="39235370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10146"/>
          </a:xfrm>
          <a:solidFill>
            <a:schemeClr val="tx1"/>
          </a:solidFill>
        </p:spPr>
        <p:txBody>
          <a:bodyPr>
            <a:normAutofit/>
          </a:bodyPr>
          <a:lstStyle/>
          <a:p>
            <a:r>
              <a:rPr lang="ko-KR" altLang="en-US" b="1" dirty="0" smtClean="0">
                <a:solidFill>
                  <a:schemeClr val="accent6">
                    <a:lumMod val="20000"/>
                    <a:lumOff val="80000"/>
                  </a:schemeClr>
                </a:solidFill>
                <a:latin typeface="Ebrima" panose="02000000000000000000" pitchFamily="2" charset="0"/>
                <a:cs typeface="Ebrima" panose="02000000000000000000" pitchFamily="2" charset="0"/>
              </a:rPr>
              <a:t>★</a:t>
            </a:r>
            <a:r>
              <a:rPr lang="en-US" altLang="ko-KR" b="1" dirty="0">
                <a:solidFill>
                  <a:schemeClr val="accent6">
                    <a:lumMod val="60000"/>
                    <a:lumOff val="40000"/>
                  </a:schemeClr>
                </a:solidFill>
                <a:latin typeface="Ebrima" panose="02000000000000000000" pitchFamily="2" charset="0"/>
                <a:cs typeface="Ebrima" panose="02000000000000000000" pitchFamily="2" charset="0"/>
              </a:rPr>
              <a:t>I</a:t>
            </a:r>
            <a:r>
              <a:rPr lang="en-US" altLang="ko-KR" b="1" dirty="0" smtClean="0">
                <a:solidFill>
                  <a:schemeClr val="accent6">
                    <a:lumMod val="60000"/>
                    <a:lumOff val="40000"/>
                  </a:schemeClr>
                </a:solidFill>
                <a:latin typeface="Ebrima" panose="02000000000000000000" pitchFamily="2" charset="0"/>
                <a:cs typeface="Ebrima" panose="02000000000000000000" pitchFamily="2" charset="0"/>
              </a:rPr>
              <a:t>dioms</a:t>
            </a:r>
            <a:r>
              <a:rPr lang="ko-KR" altLang="en-US" b="1" dirty="0">
                <a:solidFill>
                  <a:schemeClr val="accent6">
                    <a:lumMod val="20000"/>
                    <a:lumOff val="80000"/>
                  </a:schemeClr>
                </a:solidFill>
                <a:latin typeface="Ebrima" panose="02000000000000000000" pitchFamily="2" charset="0"/>
                <a:cs typeface="Ebrima" panose="02000000000000000000" pitchFamily="2" charset="0"/>
              </a:rPr>
              <a:t>★</a:t>
            </a:r>
          </a:p>
        </p:txBody>
      </p:sp>
      <p:sp>
        <p:nvSpPr>
          <p:cNvPr id="8" name="Content Placeholder 7"/>
          <p:cNvSpPr>
            <a:spLocks noGrp="1"/>
          </p:cNvSpPr>
          <p:nvPr>
            <p:ph idx="1"/>
          </p:nvPr>
        </p:nvSpPr>
        <p:spPr>
          <a:xfrm>
            <a:off x="457200" y="1600200"/>
            <a:ext cx="8229600" cy="5069160"/>
          </a:xfrm>
        </p:spPr>
        <p:txBody>
          <a:bodyPr>
            <a:normAutofit/>
          </a:bodyPr>
          <a:lstStyle/>
          <a:p>
            <a:pPr marL="0" indent="0">
              <a:buNone/>
            </a:pPr>
            <a:r>
              <a:rPr lang="en-US" altLang="ko-KR" sz="2400" dirty="0" smtClean="0"/>
              <a:t>① </a:t>
            </a:r>
            <a:r>
              <a:rPr lang="en-US" altLang="ko-KR" sz="2400" b="1" dirty="0" smtClean="0">
                <a:solidFill>
                  <a:srgbClr val="00B0F0"/>
                </a:solidFill>
              </a:rPr>
              <a:t>Stuck in _____</a:t>
            </a:r>
          </a:p>
          <a:p>
            <a:pPr marL="0" indent="0">
              <a:buNone/>
            </a:pPr>
            <a:r>
              <a:rPr lang="en-US" altLang="ko-KR" sz="2000" dirty="0" smtClean="0"/>
              <a:t>    </a:t>
            </a:r>
            <a:r>
              <a:rPr lang="en-US" altLang="ko-KR" sz="2000" dirty="0" smtClean="0">
                <a:sym typeface="Wingdings" panose="05000000000000000000" pitchFamily="2" charset="2"/>
              </a:rPr>
              <a:t> meaning: unable to move in a particular position, place, or</a:t>
            </a:r>
          </a:p>
          <a:p>
            <a:pPr marL="0" indent="0">
              <a:buNone/>
            </a:pPr>
            <a:r>
              <a:rPr lang="en-US" altLang="ko-KR" sz="2000" dirty="0">
                <a:sym typeface="Wingdings" panose="05000000000000000000" pitchFamily="2" charset="2"/>
              </a:rPr>
              <a:t> </a:t>
            </a:r>
            <a:r>
              <a:rPr lang="en-US" altLang="ko-KR" sz="2000" dirty="0" smtClean="0">
                <a:sym typeface="Wingdings" panose="05000000000000000000" pitchFamily="2" charset="2"/>
              </a:rPr>
              <a:t>                    a way of thinking</a:t>
            </a:r>
          </a:p>
          <a:p>
            <a:pPr marL="0" indent="0">
              <a:buNone/>
            </a:pPr>
            <a:r>
              <a:rPr lang="en-US" altLang="ko-KR" sz="2000" dirty="0">
                <a:sym typeface="Wingdings" panose="05000000000000000000" pitchFamily="2" charset="2"/>
              </a:rPr>
              <a:t> </a:t>
            </a:r>
            <a:r>
              <a:rPr lang="en-US" altLang="ko-KR" sz="2000" dirty="0" smtClean="0">
                <a:sym typeface="Wingdings" panose="05000000000000000000" pitchFamily="2" charset="2"/>
              </a:rPr>
              <a:t>    example: The wheels were </a:t>
            </a:r>
            <a:r>
              <a:rPr lang="en-US" altLang="ko-KR" sz="2000" dirty="0" smtClean="0">
                <a:solidFill>
                  <a:srgbClr val="FF0000"/>
                </a:solidFill>
                <a:sym typeface="Wingdings" panose="05000000000000000000" pitchFamily="2" charset="2"/>
              </a:rPr>
              <a:t>stuck in </a:t>
            </a:r>
            <a:r>
              <a:rPr lang="en-US" altLang="ko-KR" sz="2000" dirty="0" smtClean="0">
                <a:sym typeface="Wingdings" panose="05000000000000000000" pitchFamily="2" charset="2"/>
              </a:rPr>
              <a:t>the mud.</a:t>
            </a:r>
          </a:p>
          <a:p>
            <a:pPr marL="0" indent="0">
              <a:buNone/>
            </a:pPr>
            <a:endParaRPr lang="en-US" altLang="ko-KR" sz="1200" dirty="0" smtClean="0"/>
          </a:p>
          <a:p>
            <a:pPr marL="0" indent="0">
              <a:buNone/>
            </a:pPr>
            <a:r>
              <a:rPr lang="en-US" altLang="ko-KR" sz="2400" dirty="0" smtClean="0"/>
              <a:t>② </a:t>
            </a:r>
            <a:r>
              <a:rPr lang="en-US" altLang="ko-KR" sz="2400" b="1" dirty="0" smtClean="0">
                <a:solidFill>
                  <a:srgbClr val="00B0F0"/>
                </a:solidFill>
              </a:rPr>
              <a:t>Find </a:t>
            </a:r>
            <a:r>
              <a:rPr lang="en-US" altLang="ko-KR" sz="2400" b="1" u="sng" dirty="0" smtClean="0">
                <a:solidFill>
                  <a:srgbClr val="00B0F0"/>
                </a:solidFill>
              </a:rPr>
              <a:t>someone</a:t>
            </a:r>
            <a:r>
              <a:rPr lang="en-US" altLang="ko-KR" sz="2400" b="1" dirty="0" smtClean="0">
                <a:solidFill>
                  <a:srgbClr val="00B0F0"/>
                </a:solidFill>
              </a:rPr>
              <a:t> lost in _____</a:t>
            </a:r>
          </a:p>
          <a:p>
            <a:pPr marL="0" indent="0">
              <a:buNone/>
            </a:pPr>
            <a:r>
              <a:rPr lang="en-US" altLang="ko-KR" sz="2000" dirty="0"/>
              <a:t> </a:t>
            </a:r>
            <a:r>
              <a:rPr lang="en-US" altLang="ko-KR" sz="2000" dirty="0" smtClean="0"/>
              <a:t>   </a:t>
            </a:r>
            <a:r>
              <a:rPr lang="en-US" altLang="ko-KR" sz="2000" dirty="0" smtClean="0">
                <a:sym typeface="Wingdings" panose="05000000000000000000" pitchFamily="2" charset="2"/>
              </a:rPr>
              <a:t> meaning: someone found someone who is lost </a:t>
            </a:r>
          </a:p>
          <a:p>
            <a:pPr marL="0" indent="0">
              <a:buNone/>
            </a:pPr>
            <a:r>
              <a:rPr lang="en-US" altLang="ko-KR" sz="2000" dirty="0">
                <a:sym typeface="Wingdings" panose="05000000000000000000" pitchFamily="2" charset="2"/>
              </a:rPr>
              <a:t> </a:t>
            </a:r>
            <a:r>
              <a:rPr lang="en-US" altLang="ko-KR" sz="2000" dirty="0" smtClean="0">
                <a:sym typeface="Wingdings" panose="05000000000000000000" pitchFamily="2" charset="2"/>
              </a:rPr>
              <a:t>                    in a particular position, place, etc.</a:t>
            </a:r>
          </a:p>
          <a:p>
            <a:pPr marL="0" indent="0">
              <a:buNone/>
            </a:pPr>
            <a:r>
              <a:rPr lang="en-US" altLang="ko-KR" sz="2000" dirty="0">
                <a:sym typeface="Wingdings" panose="05000000000000000000" pitchFamily="2" charset="2"/>
              </a:rPr>
              <a:t> </a:t>
            </a:r>
            <a:r>
              <a:rPr lang="en-US" altLang="ko-KR" sz="2000" dirty="0" smtClean="0">
                <a:sym typeface="Wingdings" panose="05000000000000000000" pitchFamily="2" charset="2"/>
              </a:rPr>
              <a:t>    example: Jen </a:t>
            </a:r>
            <a:r>
              <a:rPr lang="en-US" altLang="ko-KR" sz="2000" dirty="0" smtClean="0">
                <a:solidFill>
                  <a:srgbClr val="FF0000"/>
                </a:solidFill>
                <a:sym typeface="Wingdings" panose="05000000000000000000" pitchFamily="2" charset="2"/>
              </a:rPr>
              <a:t>found</a:t>
            </a:r>
            <a:r>
              <a:rPr lang="en-US" altLang="ko-KR" sz="2000" dirty="0" smtClean="0">
                <a:sym typeface="Wingdings" panose="05000000000000000000" pitchFamily="2" charset="2"/>
              </a:rPr>
              <a:t> Dooley </a:t>
            </a:r>
            <a:r>
              <a:rPr lang="en-US" altLang="ko-KR" sz="2000" dirty="0" smtClean="0">
                <a:solidFill>
                  <a:srgbClr val="FF0000"/>
                </a:solidFill>
                <a:sym typeface="Wingdings" panose="05000000000000000000" pitchFamily="2" charset="2"/>
              </a:rPr>
              <a:t>lost in</a:t>
            </a:r>
            <a:r>
              <a:rPr lang="en-US" altLang="ko-KR" sz="2000" dirty="0" smtClean="0">
                <a:sym typeface="Wingdings" panose="05000000000000000000" pitchFamily="2" charset="2"/>
              </a:rPr>
              <a:t> a street.</a:t>
            </a:r>
          </a:p>
          <a:p>
            <a:pPr marL="0" indent="0">
              <a:buNone/>
            </a:pPr>
            <a:endParaRPr lang="en-US" altLang="ko-KR" sz="1400" dirty="0" smtClean="0"/>
          </a:p>
          <a:p>
            <a:pPr marL="0" indent="0">
              <a:buNone/>
            </a:pPr>
            <a:r>
              <a:rPr lang="en-US" altLang="ko-KR" sz="2400" dirty="0" smtClean="0"/>
              <a:t>③ </a:t>
            </a:r>
            <a:r>
              <a:rPr lang="en-US" altLang="ko-KR" sz="2400" b="1" dirty="0" smtClean="0">
                <a:solidFill>
                  <a:srgbClr val="00B0F0"/>
                </a:solidFill>
              </a:rPr>
              <a:t>Toss and turn</a:t>
            </a:r>
          </a:p>
          <a:p>
            <a:pPr marL="0" indent="0">
              <a:buNone/>
            </a:pPr>
            <a:r>
              <a:rPr lang="en-US" altLang="ko-KR" sz="2000" dirty="0"/>
              <a:t> </a:t>
            </a:r>
            <a:r>
              <a:rPr lang="en-US" altLang="ko-KR" sz="2000" dirty="0" smtClean="0"/>
              <a:t>   </a:t>
            </a:r>
            <a:r>
              <a:rPr lang="en-US" altLang="ko-KR" sz="2000" dirty="0" smtClean="0">
                <a:sym typeface="Wingdings" panose="05000000000000000000" pitchFamily="2" charset="2"/>
              </a:rPr>
              <a:t> meaning: to be unable to sleep because of worrying</a:t>
            </a:r>
          </a:p>
          <a:p>
            <a:pPr marL="0" indent="0">
              <a:buNone/>
            </a:pPr>
            <a:r>
              <a:rPr lang="en-US" altLang="ko-KR" sz="2000" dirty="0">
                <a:sym typeface="Wingdings" panose="05000000000000000000" pitchFamily="2" charset="2"/>
              </a:rPr>
              <a:t> </a:t>
            </a:r>
            <a:r>
              <a:rPr lang="en-US" altLang="ko-KR" sz="2000" dirty="0" smtClean="0">
                <a:sym typeface="Wingdings" panose="05000000000000000000" pitchFamily="2" charset="2"/>
              </a:rPr>
              <a:t>    example: </a:t>
            </a:r>
            <a:r>
              <a:rPr lang="en-US" altLang="ko-KR" sz="2000" dirty="0" err="1" smtClean="0">
                <a:sym typeface="Wingdings" panose="05000000000000000000" pitchFamily="2" charset="2"/>
              </a:rPr>
              <a:t>Jennine</a:t>
            </a:r>
            <a:r>
              <a:rPr lang="en-US" altLang="ko-KR" sz="2000" dirty="0" smtClean="0">
                <a:sym typeface="Wingdings" panose="05000000000000000000" pitchFamily="2" charset="2"/>
              </a:rPr>
              <a:t> was </a:t>
            </a:r>
            <a:r>
              <a:rPr lang="en-US" altLang="ko-KR" sz="2000" dirty="0" smtClean="0">
                <a:solidFill>
                  <a:srgbClr val="FF0000"/>
                </a:solidFill>
                <a:sym typeface="Wingdings" panose="05000000000000000000" pitchFamily="2" charset="2"/>
              </a:rPr>
              <a:t>tossing and turning </a:t>
            </a:r>
            <a:r>
              <a:rPr lang="en-US" altLang="ko-KR" sz="2000" dirty="0" smtClean="0">
                <a:sym typeface="Wingdings" panose="05000000000000000000" pitchFamily="2" charset="2"/>
              </a:rPr>
              <a:t>all night.</a:t>
            </a:r>
            <a:endParaRPr lang="en-US" altLang="ko-KR" sz="2000" dirty="0" smtClean="0"/>
          </a:p>
          <a:p>
            <a:pPr marL="0" indent="0">
              <a:buNone/>
            </a:pPr>
            <a:endParaRPr lang="ko-KR" altLang="en-US" sz="2400" dirty="0"/>
          </a:p>
        </p:txBody>
      </p:sp>
    </p:spTree>
    <p:extLst>
      <p:ext uri="{BB962C8B-B14F-4D97-AF65-F5344CB8AC3E}">
        <p14:creationId xmlns:p14="http://schemas.microsoft.com/office/powerpoint/2010/main" val="6569534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a:solidFill>
            <a:schemeClr val="tx1"/>
          </a:solidFill>
        </p:spPr>
        <p:txBody>
          <a:bodyPr>
            <a:normAutofit/>
          </a:bodyPr>
          <a:lstStyle/>
          <a:p>
            <a:r>
              <a:rPr lang="en-US" altLang="ko-KR" b="1" dirty="0" smtClean="0">
                <a:solidFill>
                  <a:schemeClr val="accent6">
                    <a:lumMod val="20000"/>
                    <a:lumOff val="80000"/>
                  </a:schemeClr>
                </a:solidFill>
                <a:latin typeface="Ebrima" panose="02000000000000000000" pitchFamily="2" charset="0"/>
                <a:cs typeface="Ebrima" panose="02000000000000000000" pitchFamily="2" charset="0"/>
              </a:rPr>
              <a:t>“</a:t>
            </a:r>
            <a:r>
              <a:rPr lang="en-US" altLang="ko-KR" b="1" dirty="0" smtClean="0">
                <a:solidFill>
                  <a:schemeClr val="accent6">
                    <a:lumMod val="60000"/>
                    <a:lumOff val="40000"/>
                  </a:schemeClr>
                </a:solidFill>
                <a:latin typeface="Ebrima" panose="02000000000000000000" pitchFamily="2" charset="0"/>
                <a:cs typeface="Ebrima" panose="02000000000000000000" pitchFamily="2" charset="0"/>
              </a:rPr>
              <a:t>FIRST CONDITIONAL</a:t>
            </a:r>
            <a:r>
              <a:rPr lang="en-US" altLang="ko-KR" b="1" dirty="0" smtClean="0">
                <a:solidFill>
                  <a:schemeClr val="accent6">
                    <a:lumMod val="20000"/>
                    <a:lumOff val="80000"/>
                  </a:schemeClr>
                </a:solidFill>
                <a:latin typeface="Ebrima" panose="02000000000000000000" pitchFamily="2" charset="0"/>
                <a:cs typeface="Ebrima" panose="02000000000000000000" pitchFamily="2" charset="0"/>
              </a:rPr>
              <a:t>”</a:t>
            </a:r>
            <a:endParaRPr lang="ko-KR" altLang="en-US" b="1" dirty="0">
              <a:solidFill>
                <a:schemeClr val="accent6">
                  <a:lumMod val="20000"/>
                  <a:lumOff val="80000"/>
                </a:schemeClr>
              </a:solidFill>
              <a:latin typeface="Ebrima" panose="02000000000000000000" pitchFamily="2" charset="0"/>
              <a:cs typeface="Ebrima" panose="02000000000000000000" pitchFamily="2" charset="0"/>
            </a:endParaRPr>
          </a:p>
        </p:txBody>
      </p:sp>
      <p:sp>
        <p:nvSpPr>
          <p:cNvPr id="3" name="Content Placeholder 2"/>
          <p:cNvSpPr>
            <a:spLocks noGrp="1"/>
          </p:cNvSpPr>
          <p:nvPr>
            <p:ph idx="1"/>
          </p:nvPr>
        </p:nvSpPr>
        <p:spPr/>
        <p:txBody>
          <a:bodyPr/>
          <a:lstStyle/>
          <a:p>
            <a:r>
              <a:rPr lang="en-US" altLang="ko-KR" sz="2800" b="1" u="sng" dirty="0" smtClean="0">
                <a:latin typeface="Ebrima" panose="02000000000000000000" pitchFamily="2" charset="0"/>
                <a:cs typeface="Ebrima" panose="02000000000000000000" pitchFamily="2" charset="0"/>
              </a:rPr>
              <a:t>Structure</a:t>
            </a:r>
          </a:p>
          <a:p>
            <a:pPr marL="0" indent="0">
              <a:buNone/>
            </a:pPr>
            <a:r>
              <a:rPr lang="en-US" altLang="ko-KR" dirty="0">
                <a:latin typeface="Ebrima" panose="02000000000000000000" pitchFamily="2" charset="0"/>
                <a:cs typeface="Ebrima" panose="02000000000000000000" pitchFamily="2" charset="0"/>
              </a:rPr>
              <a:t> </a:t>
            </a:r>
            <a:r>
              <a:rPr lang="en-US" altLang="ko-KR" dirty="0" smtClean="0">
                <a:latin typeface="Ebrima" panose="02000000000000000000" pitchFamily="2" charset="0"/>
                <a:cs typeface="Ebrima" panose="02000000000000000000" pitchFamily="2" charset="0"/>
              </a:rPr>
              <a:t>  </a:t>
            </a:r>
            <a:r>
              <a:rPr lang="en-US" altLang="ko-KR" sz="2800" dirty="0" smtClean="0">
                <a:latin typeface="Ebrima" panose="02000000000000000000" pitchFamily="2" charset="0"/>
                <a:cs typeface="Ebrima" panose="02000000000000000000" pitchFamily="2" charset="0"/>
              </a:rPr>
              <a:t>: If + present simple  , …will + infinitive.</a:t>
            </a:r>
          </a:p>
          <a:p>
            <a:pPr marL="0" indent="0">
              <a:buNone/>
            </a:pPr>
            <a:endParaRPr lang="en-US" altLang="ko-KR" dirty="0" smtClean="0">
              <a:latin typeface="Ebrima" panose="02000000000000000000" pitchFamily="2" charset="0"/>
              <a:cs typeface="Ebrima" panose="02000000000000000000" pitchFamily="2" charset="0"/>
            </a:endParaRPr>
          </a:p>
          <a:p>
            <a:r>
              <a:rPr lang="en-US" altLang="ko-KR" sz="2800" b="1" u="sng" dirty="0" smtClean="0">
                <a:latin typeface="Ebrima" panose="02000000000000000000" pitchFamily="2" charset="0"/>
                <a:cs typeface="Ebrima" panose="02000000000000000000" pitchFamily="2" charset="0"/>
              </a:rPr>
              <a:t>When to use?</a:t>
            </a:r>
          </a:p>
          <a:p>
            <a:pPr marL="0" indent="0">
              <a:buNone/>
            </a:pPr>
            <a:r>
              <a:rPr lang="en-US" altLang="ko-KR" sz="2400" dirty="0">
                <a:latin typeface="Ebrima" panose="02000000000000000000" pitchFamily="2" charset="0"/>
                <a:cs typeface="Ebrima" panose="02000000000000000000" pitchFamily="2" charset="0"/>
              </a:rPr>
              <a:t> </a:t>
            </a:r>
            <a:r>
              <a:rPr lang="en-US" altLang="ko-KR" sz="2400" dirty="0" smtClean="0">
                <a:latin typeface="Ebrima" panose="02000000000000000000" pitchFamily="2" charset="0"/>
                <a:cs typeface="Ebrima" panose="02000000000000000000" pitchFamily="2" charset="0"/>
              </a:rPr>
              <a:t> : when taking about </a:t>
            </a:r>
            <a:r>
              <a:rPr lang="en-US" altLang="ko-KR" sz="2400" b="1" dirty="0" smtClean="0">
                <a:solidFill>
                  <a:srgbClr val="FF0000"/>
                </a:solidFill>
                <a:latin typeface="Ebrima" panose="02000000000000000000" pitchFamily="2" charset="0"/>
                <a:cs typeface="Ebrima" panose="02000000000000000000" pitchFamily="2" charset="0"/>
              </a:rPr>
              <a:t>possible</a:t>
            </a:r>
            <a:r>
              <a:rPr lang="en-US" altLang="ko-KR" sz="2400" dirty="0" smtClean="0">
                <a:latin typeface="Ebrima" panose="02000000000000000000" pitchFamily="2" charset="0"/>
                <a:cs typeface="Ebrima" panose="02000000000000000000" pitchFamily="2" charset="0"/>
              </a:rPr>
              <a:t> or </a:t>
            </a:r>
            <a:r>
              <a:rPr lang="en-US" altLang="ko-KR" sz="2400" b="1" dirty="0" smtClean="0">
                <a:solidFill>
                  <a:srgbClr val="FF0000"/>
                </a:solidFill>
                <a:latin typeface="Ebrima" panose="02000000000000000000" pitchFamily="2" charset="0"/>
                <a:cs typeface="Ebrima" panose="02000000000000000000" pitchFamily="2" charset="0"/>
              </a:rPr>
              <a:t>likely</a:t>
            </a:r>
            <a:r>
              <a:rPr lang="en-US" altLang="ko-KR" sz="2400" dirty="0" smtClean="0">
                <a:latin typeface="Ebrima" panose="02000000000000000000" pitchFamily="2" charset="0"/>
                <a:cs typeface="Ebrima" panose="02000000000000000000" pitchFamily="2" charset="0"/>
              </a:rPr>
              <a:t> things in the future</a:t>
            </a:r>
            <a:endParaRPr lang="en-US" altLang="ko-KR" sz="2400" b="1" dirty="0" smtClean="0">
              <a:solidFill>
                <a:srgbClr val="FF0000"/>
              </a:solidFill>
              <a:latin typeface="Ebrima" panose="02000000000000000000" pitchFamily="2" charset="0"/>
              <a:cs typeface="Ebrima" panose="02000000000000000000" pitchFamily="2" charset="0"/>
            </a:endParaRPr>
          </a:p>
          <a:p>
            <a:r>
              <a:rPr lang="en-US" altLang="ko-KR" sz="2800" b="1" u="sng" dirty="0" smtClean="0">
                <a:latin typeface="Ebrima" panose="02000000000000000000" pitchFamily="2" charset="0"/>
                <a:cs typeface="Ebrima" panose="02000000000000000000" pitchFamily="2" charset="0"/>
              </a:rPr>
              <a:t>Example</a:t>
            </a:r>
            <a:endParaRPr lang="ko-KR" altLang="en-US" sz="2800" b="1" u="sng" dirty="0">
              <a:latin typeface="Ebrima" panose="02000000000000000000" pitchFamily="2" charset="0"/>
              <a:cs typeface="Ebrima" panose="02000000000000000000" pitchFamily="2" charset="0"/>
            </a:endParaRPr>
          </a:p>
        </p:txBody>
      </p:sp>
      <p:sp>
        <p:nvSpPr>
          <p:cNvPr id="7" name="Left Bracket 6"/>
          <p:cNvSpPr/>
          <p:nvPr/>
        </p:nvSpPr>
        <p:spPr>
          <a:xfrm flipH="1">
            <a:off x="3995936" y="2204864"/>
            <a:ext cx="112772" cy="432048"/>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8" name="Left Bracket 7"/>
          <p:cNvSpPr/>
          <p:nvPr/>
        </p:nvSpPr>
        <p:spPr>
          <a:xfrm>
            <a:off x="1027987" y="2204864"/>
            <a:ext cx="87629" cy="432048"/>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0" name="TextBox 9"/>
          <p:cNvSpPr txBox="1"/>
          <p:nvPr/>
        </p:nvSpPr>
        <p:spPr>
          <a:xfrm>
            <a:off x="1828278" y="2658761"/>
            <a:ext cx="1303562" cy="430887"/>
          </a:xfrm>
          <a:prstGeom prst="rect">
            <a:avLst/>
          </a:prstGeom>
          <a:solidFill>
            <a:srgbClr val="0070C0"/>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altLang="ko-KR" sz="2200" b="1" dirty="0" smtClean="0">
                <a:solidFill>
                  <a:schemeClr val="bg1"/>
                </a:solidFill>
              </a:rPr>
              <a:t>If clause</a:t>
            </a:r>
            <a:endParaRPr lang="ko-KR" altLang="en-US" sz="2200" b="1" dirty="0">
              <a:solidFill>
                <a:schemeClr val="bg1"/>
              </a:solidFill>
            </a:endParaRPr>
          </a:p>
        </p:txBody>
      </p:sp>
      <p:sp>
        <p:nvSpPr>
          <p:cNvPr id="14" name="Left Bracket 13"/>
          <p:cNvSpPr/>
          <p:nvPr/>
        </p:nvSpPr>
        <p:spPr>
          <a:xfrm flipH="1">
            <a:off x="7051516" y="2199075"/>
            <a:ext cx="112772" cy="432048"/>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5" name="Left Bracket 14"/>
          <p:cNvSpPr/>
          <p:nvPr/>
        </p:nvSpPr>
        <p:spPr>
          <a:xfrm>
            <a:off x="4340355" y="2199075"/>
            <a:ext cx="87629" cy="432048"/>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6" name="TextBox 15"/>
          <p:cNvSpPr txBox="1"/>
          <p:nvPr/>
        </p:nvSpPr>
        <p:spPr>
          <a:xfrm>
            <a:off x="4742974" y="2710081"/>
            <a:ext cx="1773242" cy="430887"/>
          </a:xfrm>
          <a:prstGeom prst="rect">
            <a:avLst/>
          </a:prstGeom>
          <a:solidFill>
            <a:srgbClr val="0070C0"/>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altLang="ko-KR" sz="2200" b="1" dirty="0" smtClean="0">
                <a:solidFill>
                  <a:schemeClr val="bg1"/>
                </a:solidFill>
              </a:rPr>
              <a:t>main clause</a:t>
            </a:r>
            <a:endParaRPr lang="ko-KR" altLang="en-US" sz="2200" b="1" dirty="0">
              <a:solidFill>
                <a:schemeClr val="bg1"/>
              </a:solidFill>
            </a:endParaRPr>
          </a:p>
        </p:txBody>
      </p:sp>
      <p:pic>
        <p:nvPicPr>
          <p:cNvPr id="3074" name="Picture 2" descr="studying에 대한 이미지 검색결과"/>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4941168"/>
            <a:ext cx="2815660" cy="16893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40939" y="6011996"/>
            <a:ext cx="807209" cy="369332"/>
          </a:xfrm>
          <a:prstGeom prst="rect">
            <a:avLst/>
          </a:prstGeom>
          <a:solidFill>
            <a:schemeClr val="bg1"/>
          </a:solidFill>
        </p:spPr>
        <p:txBody>
          <a:bodyPr wrap="none" rtlCol="0">
            <a:spAutoFit/>
          </a:bodyPr>
          <a:lstStyle/>
          <a:p>
            <a:r>
              <a:rPr lang="en-US" altLang="ko-KR" b="1" dirty="0" smtClean="0"/>
              <a:t>today</a:t>
            </a:r>
            <a:endParaRPr lang="ko-KR" altLang="en-US" b="1" dirty="0"/>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6374" y="4941168"/>
            <a:ext cx="2504238" cy="1664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4416752" y="6093296"/>
            <a:ext cx="1278940" cy="369332"/>
          </a:xfrm>
          <a:prstGeom prst="rect">
            <a:avLst/>
          </a:prstGeom>
          <a:solidFill>
            <a:schemeClr val="bg1"/>
          </a:solidFill>
        </p:spPr>
        <p:txBody>
          <a:bodyPr wrap="none" rtlCol="0">
            <a:spAutoFit/>
          </a:bodyPr>
          <a:lstStyle/>
          <a:p>
            <a:r>
              <a:rPr lang="en-US" altLang="ko-KR" b="1" dirty="0" smtClean="0"/>
              <a:t>tomorrow</a:t>
            </a:r>
            <a:endParaRPr lang="ko-KR" altLang="en-US" b="1" dirty="0"/>
          </a:p>
        </p:txBody>
      </p:sp>
      <p:sp>
        <p:nvSpPr>
          <p:cNvPr id="12" name="TextBox 11"/>
          <p:cNvSpPr txBox="1"/>
          <p:nvPr/>
        </p:nvSpPr>
        <p:spPr>
          <a:xfrm>
            <a:off x="5129064" y="4587225"/>
            <a:ext cx="3719928" cy="830997"/>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wrap="none" rtlCol="0">
            <a:spAutoFit/>
          </a:bodyPr>
          <a:lstStyle/>
          <a:p>
            <a:pPr algn="ctr"/>
            <a:r>
              <a:rPr lang="en-US" altLang="ko-KR" sz="2000" b="1" dirty="0" smtClean="0"/>
              <a:t>If I </a:t>
            </a:r>
            <a:r>
              <a:rPr lang="en-US" altLang="ko-KR" sz="2400" b="1" dirty="0" smtClean="0">
                <a:solidFill>
                  <a:srgbClr val="00B050"/>
                </a:solidFill>
              </a:rPr>
              <a:t>finish</a:t>
            </a:r>
            <a:r>
              <a:rPr lang="en-US" altLang="ko-KR" sz="2000" b="1" dirty="0" smtClean="0"/>
              <a:t> studying tonight, </a:t>
            </a:r>
          </a:p>
          <a:p>
            <a:pPr algn="ctr"/>
            <a:r>
              <a:rPr lang="en-US" altLang="ko-KR" sz="2000" b="1" dirty="0" smtClean="0"/>
              <a:t>I will </a:t>
            </a:r>
            <a:r>
              <a:rPr lang="en-US" altLang="ko-KR" sz="2400" b="1" dirty="0" smtClean="0">
                <a:solidFill>
                  <a:srgbClr val="00B050"/>
                </a:solidFill>
              </a:rPr>
              <a:t>go</a:t>
            </a:r>
            <a:r>
              <a:rPr lang="en-US" altLang="ko-KR" sz="2000" b="1" dirty="0" smtClean="0"/>
              <a:t> partying tomorrow.</a:t>
            </a:r>
            <a:endParaRPr lang="ko-KR" altLang="en-US" sz="2000" b="1" dirty="0"/>
          </a:p>
        </p:txBody>
      </p:sp>
    </p:spTree>
    <p:extLst>
      <p:ext uri="{BB962C8B-B14F-4D97-AF65-F5344CB8AC3E}">
        <p14:creationId xmlns:p14="http://schemas.microsoft.com/office/powerpoint/2010/main" val="40473176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10146"/>
          </a:xfrm>
          <a:solidFill>
            <a:schemeClr val="tx1"/>
          </a:solidFill>
        </p:spPr>
        <p:txBody>
          <a:bodyPr>
            <a:normAutofit/>
          </a:bodyPr>
          <a:lstStyle/>
          <a:p>
            <a:r>
              <a:rPr lang="ko-KR" altLang="en-US" b="1" dirty="0" smtClean="0">
                <a:solidFill>
                  <a:schemeClr val="accent6">
                    <a:lumMod val="20000"/>
                    <a:lumOff val="80000"/>
                  </a:schemeClr>
                </a:solidFill>
                <a:latin typeface="Ebrima" panose="02000000000000000000" pitchFamily="2" charset="0"/>
                <a:cs typeface="Ebrima" panose="02000000000000000000" pitchFamily="2" charset="0"/>
              </a:rPr>
              <a:t>★</a:t>
            </a:r>
            <a:r>
              <a:rPr lang="en-US" altLang="ko-KR" b="1" dirty="0" smtClean="0">
                <a:solidFill>
                  <a:schemeClr val="accent6">
                    <a:lumMod val="60000"/>
                    <a:lumOff val="40000"/>
                  </a:schemeClr>
                </a:solidFill>
                <a:latin typeface="Ebrima" panose="02000000000000000000" pitchFamily="2" charset="0"/>
                <a:cs typeface="Ebrima" panose="02000000000000000000" pitchFamily="2" charset="0"/>
              </a:rPr>
              <a:t>Practice</a:t>
            </a:r>
            <a:r>
              <a:rPr lang="ko-KR" altLang="en-US" b="1" dirty="0" smtClean="0">
                <a:solidFill>
                  <a:schemeClr val="accent6">
                    <a:lumMod val="20000"/>
                    <a:lumOff val="80000"/>
                  </a:schemeClr>
                </a:solidFill>
                <a:latin typeface="Ebrima" panose="02000000000000000000" pitchFamily="2" charset="0"/>
                <a:cs typeface="Ebrima" panose="02000000000000000000" pitchFamily="2" charset="0"/>
              </a:rPr>
              <a:t>★</a:t>
            </a:r>
            <a:endParaRPr lang="ko-KR" altLang="en-US" b="1" dirty="0">
              <a:solidFill>
                <a:schemeClr val="accent6">
                  <a:lumMod val="20000"/>
                  <a:lumOff val="80000"/>
                </a:schemeClr>
              </a:solidFill>
              <a:latin typeface="Ebrima" panose="02000000000000000000" pitchFamily="2" charset="0"/>
              <a:cs typeface="Ebrima" panose="02000000000000000000" pitchFamily="2" charset="0"/>
            </a:endParaRPr>
          </a:p>
        </p:txBody>
      </p:sp>
      <p:pic>
        <p:nvPicPr>
          <p:cNvPr id="5122" name="Picture 2" descr="C:\Users\User\Desktop\제목 없음.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111" y="2204864"/>
            <a:ext cx="8597377" cy="31683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51673" y="2658398"/>
            <a:ext cx="1276311" cy="338554"/>
          </a:xfrm>
          <a:prstGeom prst="rect">
            <a:avLst/>
          </a:prstGeom>
          <a:noFill/>
        </p:spPr>
        <p:txBody>
          <a:bodyPr wrap="none" rtlCol="0">
            <a:spAutoFit/>
          </a:bodyPr>
          <a:lstStyle/>
          <a:p>
            <a:r>
              <a:rPr lang="en-US" altLang="ko-KR" sz="1600" b="1" dirty="0" smtClean="0">
                <a:solidFill>
                  <a:srgbClr val="FF0000"/>
                </a:solidFill>
              </a:rPr>
              <a:t>b) will take</a:t>
            </a:r>
            <a:endParaRPr lang="ko-KR" altLang="en-US" sz="1600" b="1" dirty="0">
              <a:solidFill>
                <a:srgbClr val="FF0000"/>
              </a:solidFill>
            </a:endParaRPr>
          </a:p>
        </p:txBody>
      </p:sp>
    </p:spTree>
    <p:extLst>
      <p:ext uri="{BB962C8B-B14F-4D97-AF65-F5344CB8AC3E}">
        <p14:creationId xmlns:p14="http://schemas.microsoft.com/office/powerpoint/2010/main" val="26532519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10146"/>
          </a:xfrm>
          <a:solidFill>
            <a:schemeClr val="tx1"/>
          </a:solidFill>
        </p:spPr>
        <p:txBody>
          <a:bodyPr>
            <a:normAutofit/>
          </a:bodyPr>
          <a:lstStyle/>
          <a:p>
            <a:r>
              <a:rPr lang="ko-KR" altLang="en-US" b="1" dirty="0" smtClean="0">
                <a:solidFill>
                  <a:schemeClr val="accent6">
                    <a:lumMod val="20000"/>
                    <a:lumOff val="80000"/>
                  </a:schemeClr>
                </a:solidFill>
                <a:latin typeface="Ebrima" panose="02000000000000000000" pitchFamily="2" charset="0"/>
                <a:cs typeface="Ebrima" panose="02000000000000000000" pitchFamily="2" charset="0"/>
              </a:rPr>
              <a:t>★</a:t>
            </a:r>
            <a:r>
              <a:rPr lang="en-US" altLang="ko-KR" b="1" dirty="0" smtClean="0">
                <a:solidFill>
                  <a:schemeClr val="accent6">
                    <a:lumMod val="60000"/>
                    <a:lumOff val="40000"/>
                  </a:schemeClr>
                </a:solidFill>
                <a:latin typeface="Ebrima" panose="02000000000000000000" pitchFamily="2" charset="0"/>
                <a:cs typeface="Ebrima" panose="02000000000000000000" pitchFamily="2" charset="0"/>
              </a:rPr>
              <a:t>Practice</a:t>
            </a:r>
            <a:r>
              <a:rPr lang="ko-KR" altLang="en-US" b="1" dirty="0" smtClean="0">
                <a:solidFill>
                  <a:schemeClr val="accent6">
                    <a:lumMod val="20000"/>
                    <a:lumOff val="80000"/>
                  </a:schemeClr>
                </a:solidFill>
                <a:latin typeface="Ebrima" panose="02000000000000000000" pitchFamily="2" charset="0"/>
                <a:cs typeface="Ebrima" panose="02000000000000000000" pitchFamily="2" charset="0"/>
              </a:rPr>
              <a:t>★</a:t>
            </a:r>
            <a:endParaRPr lang="ko-KR" altLang="en-US" b="1" dirty="0">
              <a:solidFill>
                <a:schemeClr val="accent6">
                  <a:lumMod val="20000"/>
                  <a:lumOff val="80000"/>
                </a:schemeClr>
              </a:solidFill>
              <a:latin typeface="Ebrima" panose="02000000000000000000" pitchFamily="2" charset="0"/>
              <a:cs typeface="Ebrima" panose="02000000000000000000" pitchFamily="2" charset="0"/>
            </a:endParaRPr>
          </a:p>
        </p:txBody>
      </p:sp>
      <p:pic>
        <p:nvPicPr>
          <p:cNvPr id="6146" name="Picture 2" descr="C:\Users\User\Desktop\제목 없음.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348880"/>
            <a:ext cx="8777181" cy="22322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81453" y="2827675"/>
            <a:ext cx="646331" cy="338554"/>
          </a:xfrm>
          <a:prstGeom prst="rect">
            <a:avLst/>
          </a:prstGeom>
          <a:noFill/>
        </p:spPr>
        <p:txBody>
          <a:bodyPr wrap="none" rtlCol="0">
            <a:spAutoFit/>
          </a:bodyPr>
          <a:lstStyle/>
          <a:p>
            <a:r>
              <a:rPr lang="en-US" altLang="ko-KR" sz="1600" b="1" dirty="0" smtClean="0">
                <a:solidFill>
                  <a:srgbClr val="FF0000"/>
                </a:solidFill>
              </a:rPr>
              <a:t>goes</a:t>
            </a:r>
            <a:endParaRPr lang="ko-KR" altLang="en-US" sz="1600" b="1" dirty="0">
              <a:solidFill>
                <a:srgbClr val="FF0000"/>
              </a:solidFill>
            </a:endParaRPr>
          </a:p>
        </p:txBody>
      </p:sp>
      <p:sp>
        <p:nvSpPr>
          <p:cNvPr id="7" name="TextBox 6"/>
          <p:cNvSpPr txBox="1"/>
          <p:nvPr/>
        </p:nvSpPr>
        <p:spPr>
          <a:xfrm>
            <a:off x="5314992" y="2827675"/>
            <a:ext cx="1345240" cy="338554"/>
          </a:xfrm>
          <a:prstGeom prst="rect">
            <a:avLst/>
          </a:prstGeom>
          <a:noFill/>
        </p:spPr>
        <p:txBody>
          <a:bodyPr wrap="none" rtlCol="0">
            <a:spAutoFit/>
          </a:bodyPr>
          <a:lstStyle/>
          <a:p>
            <a:r>
              <a:rPr lang="en-US" altLang="ko-KR" sz="1600" b="1" dirty="0" smtClean="0">
                <a:solidFill>
                  <a:srgbClr val="FF0000"/>
                </a:solidFill>
              </a:rPr>
              <a:t>will sleep in</a:t>
            </a:r>
            <a:endParaRPr lang="ko-KR" altLang="en-US" sz="1600" b="1" dirty="0">
              <a:solidFill>
                <a:srgbClr val="FF0000"/>
              </a:solidFill>
            </a:endParaRPr>
          </a:p>
        </p:txBody>
      </p:sp>
    </p:spTree>
    <p:extLst>
      <p:ext uri="{BB962C8B-B14F-4D97-AF65-F5344CB8AC3E}">
        <p14:creationId xmlns:p14="http://schemas.microsoft.com/office/powerpoint/2010/main" val="35480454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10146"/>
          </a:xfrm>
          <a:solidFill>
            <a:schemeClr val="tx1"/>
          </a:solidFill>
        </p:spPr>
        <p:txBody>
          <a:bodyPr>
            <a:normAutofit/>
          </a:bodyPr>
          <a:lstStyle/>
          <a:p>
            <a:r>
              <a:rPr lang="ko-KR" altLang="en-US" b="1" dirty="0" smtClean="0">
                <a:solidFill>
                  <a:schemeClr val="accent6">
                    <a:lumMod val="20000"/>
                    <a:lumOff val="80000"/>
                  </a:schemeClr>
                </a:solidFill>
                <a:latin typeface="Ebrima" panose="02000000000000000000" pitchFamily="2" charset="0"/>
                <a:cs typeface="Ebrima" panose="02000000000000000000" pitchFamily="2" charset="0"/>
              </a:rPr>
              <a:t>★</a:t>
            </a:r>
            <a:r>
              <a:rPr lang="en-US" altLang="ko-KR" b="1" dirty="0" smtClean="0">
                <a:solidFill>
                  <a:schemeClr val="accent6">
                    <a:lumMod val="60000"/>
                    <a:lumOff val="40000"/>
                  </a:schemeClr>
                </a:solidFill>
                <a:latin typeface="Ebrima" panose="02000000000000000000" pitchFamily="2" charset="0"/>
                <a:cs typeface="Ebrima" panose="02000000000000000000" pitchFamily="2" charset="0"/>
              </a:rPr>
              <a:t>Chain Activity</a:t>
            </a:r>
            <a:r>
              <a:rPr lang="ko-KR" altLang="en-US" b="1" dirty="0" smtClean="0">
                <a:solidFill>
                  <a:schemeClr val="accent6">
                    <a:lumMod val="20000"/>
                    <a:lumOff val="80000"/>
                  </a:schemeClr>
                </a:solidFill>
                <a:latin typeface="Ebrima" panose="02000000000000000000" pitchFamily="2" charset="0"/>
                <a:cs typeface="Ebrima" panose="02000000000000000000" pitchFamily="2" charset="0"/>
              </a:rPr>
              <a:t>★</a:t>
            </a:r>
            <a:endParaRPr lang="ko-KR" altLang="en-US" b="1" dirty="0">
              <a:solidFill>
                <a:schemeClr val="accent6">
                  <a:lumMod val="20000"/>
                  <a:lumOff val="80000"/>
                </a:schemeClr>
              </a:solidFill>
              <a:latin typeface="Ebrima" panose="02000000000000000000" pitchFamily="2" charset="0"/>
              <a:cs typeface="Ebrima" panose="02000000000000000000" pitchFamily="2" charset="0"/>
            </a:endParaRPr>
          </a:p>
        </p:txBody>
      </p:sp>
      <p:pic>
        <p:nvPicPr>
          <p:cNvPr id="9218" name="Picture 2" descr="clock에 대한 이미지 검색결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700808"/>
            <a:ext cx="6480720" cy="36454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87849" y="5608385"/>
            <a:ext cx="5968301" cy="523220"/>
          </a:xfrm>
          <a:prstGeom prst="rect">
            <a:avLst/>
          </a:prstGeom>
          <a:noFill/>
        </p:spPr>
        <p:txBody>
          <a:bodyPr wrap="none" rtlCol="0">
            <a:spAutoFit/>
          </a:bodyPr>
          <a:lstStyle/>
          <a:p>
            <a:r>
              <a:rPr lang="en-US" altLang="ko-KR" sz="2800" b="1" dirty="0" smtClean="0">
                <a:latin typeface="Yu Mincho" panose="02020400000000000000" pitchFamily="18" charset="-128"/>
                <a:ea typeface="Yu Mincho" panose="02020400000000000000" pitchFamily="18" charset="-128"/>
              </a:rPr>
              <a:t>If I have only 24 hours to live, I will…</a:t>
            </a:r>
            <a:endParaRPr lang="ko-KR" altLang="en-US" sz="2800" b="1" dirty="0">
              <a:latin typeface="Yu Mincho" panose="02020400000000000000" pitchFamily="18" charset="-128"/>
            </a:endParaRPr>
          </a:p>
        </p:txBody>
      </p:sp>
    </p:spTree>
    <p:extLst>
      <p:ext uri="{BB962C8B-B14F-4D97-AF65-F5344CB8AC3E}">
        <p14:creationId xmlns:p14="http://schemas.microsoft.com/office/powerpoint/2010/main" val="37971562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0528" y="-243408"/>
            <a:ext cx="9505056" cy="7344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2" name="Title 1"/>
          <p:cNvSpPr>
            <a:spLocks noGrp="1"/>
          </p:cNvSpPr>
          <p:nvPr>
            <p:ph type="ctrTitle"/>
          </p:nvPr>
        </p:nvSpPr>
        <p:spPr/>
        <p:txBody>
          <a:bodyPr/>
          <a:lstStyle/>
          <a:p>
            <a:r>
              <a:rPr lang="en-US" altLang="ko-KR" b="1" dirty="0" smtClean="0">
                <a:solidFill>
                  <a:schemeClr val="accent6">
                    <a:lumMod val="40000"/>
                    <a:lumOff val="60000"/>
                  </a:schemeClr>
                </a:solidFill>
                <a:latin typeface="Ebrima" panose="02000000000000000000" pitchFamily="2" charset="0"/>
                <a:ea typeface="Ebrima" panose="02000000000000000000" pitchFamily="2" charset="0"/>
                <a:cs typeface="Ebrima" panose="02000000000000000000" pitchFamily="2" charset="0"/>
              </a:rPr>
              <a:t>THANK YOU </a:t>
            </a:r>
            <a:r>
              <a:rPr lang="en-US" altLang="ko-KR" b="1" dirty="0" smtClean="0">
                <a:solidFill>
                  <a:schemeClr val="accent6">
                    <a:lumMod val="40000"/>
                    <a:lumOff val="60000"/>
                  </a:schemeClr>
                </a:solidFill>
                <a:latin typeface="Ebrima" panose="02000000000000000000" pitchFamily="2" charset="0"/>
                <a:ea typeface="Ebrima" panose="02000000000000000000" pitchFamily="2" charset="0"/>
                <a:cs typeface="Ebrima" panose="02000000000000000000" pitchFamily="2" charset="0"/>
                <a:sym typeface="Wingdings" panose="05000000000000000000" pitchFamily="2" charset="2"/>
              </a:rPr>
              <a:t></a:t>
            </a:r>
            <a:endParaRPr lang="ko-KR" altLang="en-US" b="1" dirty="0">
              <a:solidFill>
                <a:schemeClr val="accent6">
                  <a:lumMod val="40000"/>
                  <a:lumOff val="60000"/>
                </a:schemeClr>
              </a:solidFill>
              <a:latin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39551901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a:solidFill>
            <a:schemeClr val="tx1"/>
          </a:solidFill>
        </p:spPr>
        <p:txBody>
          <a:bodyPr>
            <a:normAutofit fontScale="90000"/>
          </a:bodyPr>
          <a:lstStyle/>
          <a:p>
            <a:r>
              <a:rPr lang="en-US" altLang="ko-KR" sz="4000" b="1" dirty="0">
                <a:solidFill>
                  <a:schemeClr val="accent6">
                    <a:lumMod val="20000"/>
                    <a:lumOff val="80000"/>
                  </a:schemeClr>
                </a:solidFill>
                <a:latin typeface="Ebrima" panose="02000000000000000000" pitchFamily="2" charset="0"/>
                <a:cs typeface="Ebrima" panose="02000000000000000000" pitchFamily="2" charset="0"/>
              </a:rPr>
              <a:t>Review</a:t>
            </a:r>
            <a:r>
              <a:rPr lang="en-US" altLang="ko-KR" b="1" dirty="0">
                <a:latin typeface="Ebrima" panose="02000000000000000000" pitchFamily="2" charset="0"/>
                <a:cs typeface="Ebrima" panose="02000000000000000000" pitchFamily="2" charset="0"/>
              </a:rPr>
              <a:t/>
            </a:r>
            <a:br>
              <a:rPr lang="en-US" altLang="ko-KR" b="1" dirty="0">
                <a:latin typeface="Ebrima" panose="02000000000000000000" pitchFamily="2" charset="0"/>
                <a:cs typeface="Ebrima" panose="02000000000000000000" pitchFamily="2" charset="0"/>
              </a:rPr>
            </a:br>
            <a:r>
              <a:rPr lang="en-US" altLang="ko-KR" b="1" dirty="0">
                <a:solidFill>
                  <a:schemeClr val="accent6">
                    <a:lumMod val="20000"/>
                    <a:lumOff val="80000"/>
                  </a:schemeClr>
                </a:solidFill>
                <a:latin typeface="Ebrima" panose="02000000000000000000" pitchFamily="2" charset="0"/>
                <a:cs typeface="Ebrima" panose="02000000000000000000" pitchFamily="2" charset="0"/>
              </a:rPr>
              <a:t>“</a:t>
            </a:r>
            <a:r>
              <a:rPr lang="en-US" altLang="ko-KR" b="1" dirty="0">
                <a:solidFill>
                  <a:schemeClr val="accent6">
                    <a:lumMod val="60000"/>
                    <a:lumOff val="40000"/>
                  </a:schemeClr>
                </a:solidFill>
                <a:latin typeface="Ebrima" panose="02000000000000000000" pitchFamily="2" charset="0"/>
                <a:cs typeface="Ebrima" panose="02000000000000000000" pitchFamily="2" charset="0"/>
              </a:rPr>
              <a:t>ZERO CONDITIONAL</a:t>
            </a:r>
            <a:r>
              <a:rPr lang="en-US" altLang="ko-KR" b="1" dirty="0">
                <a:solidFill>
                  <a:schemeClr val="accent6">
                    <a:lumMod val="20000"/>
                    <a:lumOff val="80000"/>
                  </a:schemeClr>
                </a:solidFill>
                <a:latin typeface="Ebrima" panose="02000000000000000000" pitchFamily="2" charset="0"/>
                <a:cs typeface="Ebrima" panose="02000000000000000000" pitchFamily="2" charset="0"/>
              </a:rPr>
              <a:t>”</a:t>
            </a:r>
            <a:endParaRPr lang="ko-KR" altLang="en-US" b="1" dirty="0">
              <a:solidFill>
                <a:schemeClr val="accent6">
                  <a:lumMod val="20000"/>
                  <a:lumOff val="80000"/>
                </a:schemeClr>
              </a:solidFill>
              <a:latin typeface="Ebrima" panose="02000000000000000000" pitchFamily="2" charset="0"/>
              <a:cs typeface="Ebrima" panose="02000000000000000000" pitchFamily="2" charset="0"/>
            </a:endParaRPr>
          </a:p>
        </p:txBody>
      </p:sp>
      <p:sp>
        <p:nvSpPr>
          <p:cNvPr id="3" name="Content Placeholder 2"/>
          <p:cNvSpPr>
            <a:spLocks noGrp="1"/>
          </p:cNvSpPr>
          <p:nvPr>
            <p:ph idx="1"/>
          </p:nvPr>
        </p:nvSpPr>
        <p:spPr/>
        <p:txBody>
          <a:bodyPr/>
          <a:lstStyle/>
          <a:p>
            <a:r>
              <a:rPr lang="en-US" altLang="ko-KR" sz="2800" b="1" u="sng" dirty="0" smtClean="0">
                <a:latin typeface="Ebrima" panose="02000000000000000000" pitchFamily="2" charset="0"/>
                <a:cs typeface="Ebrima" panose="02000000000000000000" pitchFamily="2" charset="0"/>
              </a:rPr>
              <a:t>Structure</a:t>
            </a:r>
          </a:p>
          <a:p>
            <a:pPr marL="0" indent="0">
              <a:buNone/>
            </a:pPr>
            <a:r>
              <a:rPr lang="en-US" altLang="ko-KR" dirty="0">
                <a:latin typeface="Ebrima" panose="02000000000000000000" pitchFamily="2" charset="0"/>
                <a:cs typeface="Ebrima" panose="02000000000000000000" pitchFamily="2" charset="0"/>
              </a:rPr>
              <a:t> </a:t>
            </a:r>
            <a:r>
              <a:rPr lang="en-US" altLang="ko-KR" dirty="0" smtClean="0">
                <a:latin typeface="Ebrima" panose="02000000000000000000" pitchFamily="2" charset="0"/>
                <a:cs typeface="Ebrima" panose="02000000000000000000" pitchFamily="2" charset="0"/>
              </a:rPr>
              <a:t>  </a:t>
            </a:r>
            <a:r>
              <a:rPr lang="en-US" altLang="ko-KR" sz="2800" dirty="0" smtClean="0">
                <a:latin typeface="Ebrima" panose="02000000000000000000" pitchFamily="2" charset="0"/>
                <a:cs typeface="Ebrima" panose="02000000000000000000" pitchFamily="2" charset="0"/>
              </a:rPr>
              <a:t>: If + present simple , … present simple.</a:t>
            </a:r>
          </a:p>
          <a:p>
            <a:pPr marL="0" indent="0">
              <a:buNone/>
            </a:pPr>
            <a:endParaRPr lang="en-US" altLang="ko-KR" dirty="0" smtClean="0">
              <a:latin typeface="Ebrima" panose="02000000000000000000" pitchFamily="2" charset="0"/>
              <a:cs typeface="Ebrima" panose="02000000000000000000" pitchFamily="2" charset="0"/>
            </a:endParaRPr>
          </a:p>
          <a:p>
            <a:r>
              <a:rPr lang="en-US" altLang="ko-KR" sz="2800" b="1" u="sng" dirty="0" smtClean="0">
                <a:latin typeface="Ebrima" panose="02000000000000000000" pitchFamily="2" charset="0"/>
                <a:cs typeface="Ebrima" panose="02000000000000000000" pitchFamily="2" charset="0"/>
              </a:rPr>
              <a:t>When to use?</a:t>
            </a:r>
          </a:p>
          <a:p>
            <a:pPr marL="0" indent="0">
              <a:buNone/>
            </a:pPr>
            <a:r>
              <a:rPr lang="en-US" altLang="ko-KR" sz="2400" dirty="0">
                <a:latin typeface="Ebrima" panose="02000000000000000000" pitchFamily="2" charset="0"/>
                <a:cs typeface="Ebrima" panose="02000000000000000000" pitchFamily="2" charset="0"/>
              </a:rPr>
              <a:t> </a:t>
            </a:r>
            <a:r>
              <a:rPr lang="en-US" altLang="ko-KR" sz="2400" dirty="0" smtClean="0">
                <a:latin typeface="Ebrima" panose="02000000000000000000" pitchFamily="2" charset="0"/>
                <a:cs typeface="Ebrima" panose="02000000000000000000" pitchFamily="2" charset="0"/>
              </a:rPr>
              <a:t>   : when talking about </a:t>
            </a:r>
            <a:r>
              <a:rPr lang="en-US" altLang="ko-KR" sz="2400" b="1" dirty="0" smtClean="0">
                <a:solidFill>
                  <a:srgbClr val="FF0000"/>
                </a:solidFill>
                <a:latin typeface="Ebrima" panose="02000000000000000000" pitchFamily="2" charset="0"/>
                <a:cs typeface="Ebrima" panose="02000000000000000000" pitchFamily="2" charset="0"/>
              </a:rPr>
              <a:t>general truths </a:t>
            </a:r>
            <a:r>
              <a:rPr lang="en-US" altLang="ko-KR" sz="2400" dirty="0" smtClean="0">
                <a:latin typeface="Ebrima" panose="02000000000000000000" pitchFamily="2" charset="0"/>
                <a:cs typeface="Ebrima" panose="02000000000000000000" pitchFamily="2" charset="0"/>
              </a:rPr>
              <a:t>and </a:t>
            </a:r>
            <a:r>
              <a:rPr lang="en-US" altLang="ko-KR" sz="2400" b="1" dirty="0" smtClean="0">
                <a:solidFill>
                  <a:srgbClr val="FF0000"/>
                </a:solidFill>
                <a:latin typeface="Ebrima" panose="02000000000000000000" pitchFamily="2" charset="0"/>
                <a:cs typeface="Ebrima" panose="02000000000000000000" pitchFamily="2" charset="0"/>
              </a:rPr>
              <a:t>general habits</a:t>
            </a:r>
          </a:p>
          <a:p>
            <a:r>
              <a:rPr lang="en-US" altLang="ko-KR" sz="2800" b="1" u="sng" dirty="0" smtClean="0">
                <a:latin typeface="Ebrima" panose="02000000000000000000" pitchFamily="2" charset="0"/>
                <a:cs typeface="Ebrima" panose="02000000000000000000" pitchFamily="2" charset="0"/>
              </a:rPr>
              <a:t>Example</a:t>
            </a:r>
            <a:endParaRPr lang="ko-KR" altLang="en-US" sz="2800" b="1" u="sng" dirty="0">
              <a:latin typeface="Ebrima" panose="02000000000000000000" pitchFamily="2" charset="0"/>
              <a:cs typeface="Ebrima" panose="02000000000000000000" pitchFamily="2" charset="0"/>
            </a:endParaRPr>
          </a:p>
        </p:txBody>
      </p:sp>
      <p:sp>
        <p:nvSpPr>
          <p:cNvPr id="7" name="Left Bracket 6"/>
          <p:cNvSpPr/>
          <p:nvPr/>
        </p:nvSpPr>
        <p:spPr>
          <a:xfrm flipH="1">
            <a:off x="3955172" y="2204864"/>
            <a:ext cx="112772" cy="432048"/>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8" name="Left Bracket 7"/>
          <p:cNvSpPr/>
          <p:nvPr/>
        </p:nvSpPr>
        <p:spPr>
          <a:xfrm>
            <a:off x="1027987" y="2204864"/>
            <a:ext cx="87629" cy="432048"/>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0" name="TextBox 9"/>
          <p:cNvSpPr txBox="1"/>
          <p:nvPr/>
        </p:nvSpPr>
        <p:spPr>
          <a:xfrm>
            <a:off x="1828278" y="2658761"/>
            <a:ext cx="1303562" cy="430887"/>
          </a:xfrm>
          <a:prstGeom prst="rect">
            <a:avLst/>
          </a:prstGeom>
          <a:solidFill>
            <a:srgbClr val="0070C0"/>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altLang="ko-KR" sz="2200" b="1" dirty="0" smtClean="0">
                <a:solidFill>
                  <a:schemeClr val="bg1"/>
                </a:solidFill>
              </a:rPr>
              <a:t>If clause</a:t>
            </a:r>
            <a:endParaRPr lang="ko-KR" altLang="en-US" sz="2200" b="1" dirty="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4582" y="4941168"/>
            <a:ext cx="4103841" cy="1588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4672413" y="5301208"/>
            <a:ext cx="4076051" cy="830997"/>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wrap="none" rtlCol="0">
            <a:spAutoFit/>
          </a:bodyPr>
          <a:lstStyle/>
          <a:p>
            <a:pPr algn="ctr"/>
            <a:r>
              <a:rPr lang="en-US" altLang="ko-KR" sz="2000" b="1" dirty="0" smtClean="0"/>
              <a:t>If water </a:t>
            </a:r>
            <a:r>
              <a:rPr lang="en-US" altLang="ko-KR" sz="2400" b="1" dirty="0" smtClean="0">
                <a:solidFill>
                  <a:srgbClr val="00B050"/>
                </a:solidFill>
              </a:rPr>
              <a:t>reaches</a:t>
            </a:r>
            <a:r>
              <a:rPr lang="en-US" altLang="ko-KR" sz="2000" b="1" dirty="0" smtClean="0"/>
              <a:t> 100 degrees, </a:t>
            </a:r>
          </a:p>
          <a:p>
            <a:pPr algn="ctr"/>
            <a:r>
              <a:rPr lang="en-US" altLang="ko-KR" sz="2000" b="1" dirty="0" smtClean="0"/>
              <a:t>it always </a:t>
            </a:r>
            <a:r>
              <a:rPr lang="en-US" altLang="ko-KR" sz="2400" b="1" dirty="0" smtClean="0">
                <a:solidFill>
                  <a:srgbClr val="00B050"/>
                </a:solidFill>
              </a:rPr>
              <a:t>boils</a:t>
            </a:r>
            <a:r>
              <a:rPr lang="en-US" altLang="ko-KR" sz="2000" b="1" dirty="0" smtClean="0"/>
              <a:t>.</a:t>
            </a:r>
            <a:endParaRPr lang="ko-KR" altLang="en-US" sz="2000" b="1" dirty="0"/>
          </a:p>
        </p:txBody>
      </p:sp>
      <p:sp>
        <p:nvSpPr>
          <p:cNvPr id="14" name="Left Bracket 13"/>
          <p:cNvSpPr/>
          <p:nvPr/>
        </p:nvSpPr>
        <p:spPr>
          <a:xfrm flipH="1">
            <a:off x="6979508" y="2199075"/>
            <a:ext cx="112772" cy="432048"/>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5" name="Left Bracket 14"/>
          <p:cNvSpPr/>
          <p:nvPr/>
        </p:nvSpPr>
        <p:spPr>
          <a:xfrm>
            <a:off x="4211959" y="2199075"/>
            <a:ext cx="87629" cy="432048"/>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6" name="TextBox 15"/>
          <p:cNvSpPr txBox="1"/>
          <p:nvPr/>
        </p:nvSpPr>
        <p:spPr>
          <a:xfrm>
            <a:off x="4742974" y="2710081"/>
            <a:ext cx="1773242" cy="430887"/>
          </a:xfrm>
          <a:prstGeom prst="rect">
            <a:avLst/>
          </a:prstGeom>
          <a:solidFill>
            <a:srgbClr val="0070C0"/>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altLang="ko-KR" sz="2200" b="1" dirty="0" smtClean="0">
                <a:solidFill>
                  <a:schemeClr val="bg1"/>
                </a:solidFill>
              </a:rPr>
              <a:t>main clause</a:t>
            </a:r>
            <a:endParaRPr lang="ko-KR" altLang="en-US" sz="2200" b="1" dirty="0">
              <a:solidFill>
                <a:schemeClr val="bg1"/>
              </a:solidFill>
            </a:endParaRPr>
          </a:p>
        </p:txBody>
      </p:sp>
    </p:spTree>
    <p:extLst>
      <p:ext uri="{BB962C8B-B14F-4D97-AF65-F5344CB8AC3E}">
        <p14:creationId xmlns:p14="http://schemas.microsoft.com/office/powerpoint/2010/main" val="4925916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a:solidFill>
            <a:schemeClr val="tx1"/>
          </a:solidFill>
        </p:spPr>
        <p:txBody>
          <a:bodyPr>
            <a:normAutofit fontScale="90000"/>
          </a:bodyPr>
          <a:lstStyle/>
          <a:p>
            <a:r>
              <a:rPr lang="en-US" altLang="ko-KR" sz="4000" b="1" dirty="0" smtClean="0">
                <a:solidFill>
                  <a:schemeClr val="accent6">
                    <a:lumMod val="20000"/>
                    <a:lumOff val="80000"/>
                  </a:schemeClr>
                </a:solidFill>
                <a:latin typeface="Ebrima" panose="02000000000000000000" pitchFamily="2" charset="0"/>
                <a:cs typeface="Ebrima" panose="02000000000000000000" pitchFamily="2" charset="0"/>
              </a:rPr>
              <a:t>Warm-up</a:t>
            </a:r>
            <a:r>
              <a:rPr lang="en-US" altLang="ko-KR" b="1" dirty="0">
                <a:latin typeface="Ebrima" panose="02000000000000000000" pitchFamily="2" charset="0"/>
                <a:cs typeface="Ebrima" panose="02000000000000000000" pitchFamily="2" charset="0"/>
              </a:rPr>
              <a:t/>
            </a:r>
            <a:br>
              <a:rPr lang="en-US" altLang="ko-KR" b="1" dirty="0">
                <a:latin typeface="Ebrima" panose="02000000000000000000" pitchFamily="2" charset="0"/>
                <a:cs typeface="Ebrima" panose="02000000000000000000" pitchFamily="2" charset="0"/>
              </a:rPr>
            </a:br>
            <a:r>
              <a:rPr lang="en-US" altLang="ko-KR" b="1" dirty="0">
                <a:solidFill>
                  <a:schemeClr val="accent6">
                    <a:lumMod val="20000"/>
                    <a:lumOff val="80000"/>
                  </a:schemeClr>
                </a:solidFill>
                <a:latin typeface="Ebrima" panose="02000000000000000000" pitchFamily="2" charset="0"/>
                <a:cs typeface="Ebrima" panose="02000000000000000000" pitchFamily="2" charset="0"/>
              </a:rPr>
              <a:t>“</a:t>
            </a:r>
            <a:r>
              <a:rPr lang="en-US" altLang="ko-KR" b="1" dirty="0">
                <a:solidFill>
                  <a:schemeClr val="accent6">
                    <a:lumMod val="60000"/>
                    <a:lumOff val="40000"/>
                  </a:schemeClr>
                </a:solidFill>
                <a:latin typeface="Ebrima" panose="02000000000000000000" pitchFamily="2" charset="0"/>
                <a:cs typeface="Ebrima" panose="02000000000000000000" pitchFamily="2" charset="0"/>
              </a:rPr>
              <a:t>ZERO CONDITIONAL</a:t>
            </a:r>
            <a:r>
              <a:rPr lang="en-US" altLang="ko-KR" b="1" dirty="0">
                <a:solidFill>
                  <a:schemeClr val="accent6">
                    <a:lumMod val="20000"/>
                    <a:lumOff val="80000"/>
                  </a:schemeClr>
                </a:solidFill>
                <a:latin typeface="Ebrima" panose="02000000000000000000" pitchFamily="2" charset="0"/>
                <a:cs typeface="Ebrima" panose="02000000000000000000" pitchFamily="2" charset="0"/>
              </a:rPr>
              <a:t>”</a:t>
            </a:r>
            <a:endParaRPr lang="ko-KR" altLang="en-US" b="1" dirty="0">
              <a:solidFill>
                <a:schemeClr val="accent6">
                  <a:lumMod val="20000"/>
                  <a:lumOff val="80000"/>
                </a:schemeClr>
              </a:solidFill>
              <a:latin typeface="Ebrima" panose="02000000000000000000" pitchFamily="2" charset="0"/>
              <a:cs typeface="Ebrima" panose="02000000000000000000" pitchFamily="2" charset="0"/>
            </a:endParaRPr>
          </a:p>
        </p:txBody>
      </p:sp>
      <p:sp>
        <p:nvSpPr>
          <p:cNvPr id="5" name="Content Placeholder 4"/>
          <p:cNvSpPr>
            <a:spLocks noGrp="1"/>
          </p:cNvSpPr>
          <p:nvPr>
            <p:ph idx="1"/>
          </p:nvPr>
        </p:nvSpPr>
        <p:spPr>
          <a:xfrm>
            <a:off x="457200" y="1600200"/>
            <a:ext cx="8229600" cy="4997152"/>
          </a:xfrm>
        </p:spPr>
        <p:txBody>
          <a:bodyPr>
            <a:normAutofit lnSpcReduction="10000"/>
          </a:bodyPr>
          <a:lstStyle/>
          <a:p>
            <a:pPr marL="0" indent="0" algn="ctr">
              <a:buNone/>
            </a:pPr>
            <a:r>
              <a:rPr lang="en-US" altLang="ko-KR" sz="2800" b="1" u="sng" dirty="0" smtClean="0">
                <a:latin typeface="Cambria Math" panose="02040503050406030204" pitchFamily="18" charset="0"/>
                <a:ea typeface="Cambria Math" panose="02040503050406030204" pitchFamily="18" charset="0"/>
              </a:rPr>
              <a:t>Fill-out the blanks</a:t>
            </a:r>
          </a:p>
          <a:p>
            <a:pPr marL="457200" indent="-457200">
              <a:buAutoNum type="arabicPeriod"/>
            </a:pPr>
            <a:r>
              <a:rPr lang="en-US" altLang="ko-KR" sz="2400" dirty="0" smtClean="0">
                <a:latin typeface="Cambria Math" panose="02040503050406030204" pitchFamily="18" charset="0"/>
                <a:ea typeface="Cambria Math" panose="02040503050406030204" pitchFamily="18" charset="0"/>
              </a:rPr>
              <a:t>If you drink alcohol, ______ not drive.</a:t>
            </a:r>
          </a:p>
          <a:p>
            <a:pPr marL="457200" indent="-457200">
              <a:buAutoNum type="arabicPeriod"/>
            </a:pPr>
            <a:r>
              <a:rPr lang="en-US" altLang="ko-KR" sz="2400" dirty="0" smtClean="0">
                <a:latin typeface="Cambria Math" panose="02040503050406030204" pitchFamily="18" charset="0"/>
                <a:ea typeface="Cambria Math" panose="02040503050406030204" pitchFamily="18" charset="0"/>
              </a:rPr>
              <a:t>If you close the door, it ______ automatically.</a:t>
            </a:r>
          </a:p>
          <a:p>
            <a:pPr marL="457200" indent="-457200">
              <a:buAutoNum type="arabicPeriod"/>
            </a:pPr>
            <a:r>
              <a:rPr lang="en-US" altLang="ko-KR" sz="2400" dirty="0" smtClean="0">
                <a:latin typeface="Cambria Math" panose="02040503050406030204" pitchFamily="18" charset="0"/>
                <a:ea typeface="Cambria Math" panose="02040503050406030204" pitchFamily="18" charset="0"/>
              </a:rPr>
              <a:t>If you disconnect the battery, the computer ______ off.</a:t>
            </a:r>
          </a:p>
          <a:p>
            <a:pPr marL="0" indent="0">
              <a:buNone/>
            </a:pPr>
            <a:endParaRPr lang="en-US" altLang="ko-KR" sz="800" dirty="0">
              <a:latin typeface="Cambria Math" panose="02040503050406030204" pitchFamily="18" charset="0"/>
              <a:ea typeface="Cambria Math" panose="02040503050406030204" pitchFamily="18" charset="0"/>
            </a:endParaRPr>
          </a:p>
          <a:p>
            <a:pPr marL="0" indent="0" algn="ctr">
              <a:buNone/>
            </a:pPr>
            <a:r>
              <a:rPr lang="en-US" altLang="ko-KR" sz="2800" b="1" u="sng" dirty="0" smtClean="0">
                <a:latin typeface="Cambria Math" panose="02040503050406030204" pitchFamily="18" charset="0"/>
                <a:ea typeface="Cambria Math" panose="02040503050406030204" pitchFamily="18" charset="0"/>
              </a:rPr>
              <a:t>Choose the correct Options</a:t>
            </a:r>
          </a:p>
          <a:p>
            <a:pPr marL="457200" indent="-457200">
              <a:buAutoNum type="arabicPeriod"/>
            </a:pPr>
            <a:r>
              <a:rPr lang="en-US" altLang="ko-KR" sz="2400" dirty="0" smtClean="0">
                <a:latin typeface="Cambria Math" panose="02040503050406030204" pitchFamily="18" charset="0"/>
                <a:ea typeface="Cambria Math" panose="02040503050406030204" pitchFamily="18" charset="0"/>
              </a:rPr>
              <a:t>If you study hard in TESOL class, </a:t>
            </a:r>
          </a:p>
          <a:p>
            <a:pPr marL="0" indent="0">
              <a:buNone/>
            </a:pPr>
            <a:r>
              <a:rPr lang="en-US" altLang="ko-KR" sz="2400" dirty="0">
                <a:latin typeface="Cambria Math" panose="02040503050406030204" pitchFamily="18" charset="0"/>
                <a:ea typeface="Cambria Math" panose="02040503050406030204" pitchFamily="18" charset="0"/>
              </a:rPr>
              <a:t> </a:t>
            </a:r>
            <a:r>
              <a:rPr lang="en-US" altLang="ko-KR" sz="2400" dirty="0" smtClean="0">
                <a:latin typeface="Cambria Math" panose="02040503050406030204" pitchFamily="18" charset="0"/>
                <a:ea typeface="Cambria Math" panose="02040503050406030204" pitchFamily="18" charset="0"/>
              </a:rPr>
              <a:t>     a) you get good grades            b) you got good grades</a:t>
            </a:r>
          </a:p>
          <a:p>
            <a:pPr marL="0" indent="0">
              <a:buNone/>
            </a:pPr>
            <a:r>
              <a:rPr lang="en-US" altLang="ko-KR" sz="2400" dirty="0">
                <a:latin typeface="Cambria Math" panose="02040503050406030204" pitchFamily="18" charset="0"/>
                <a:ea typeface="Cambria Math" panose="02040503050406030204" pitchFamily="18" charset="0"/>
              </a:rPr>
              <a:t> </a:t>
            </a:r>
            <a:r>
              <a:rPr lang="en-US" altLang="ko-KR" sz="2400" dirty="0" smtClean="0">
                <a:latin typeface="Cambria Math" panose="02040503050406030204" pitchFamily="18" charset="0"/>
                <a:ea typeface="Cambria Math" panose="02040503050406030204" pitchFamily="18" charset="0"/>
              </a:rPr>
              <a:t>     c) you getting good grades     d) you will get good grades</a:t>
            </a:r>
          </a:p>
          <a:p>
            <a:pPr marL="0" indent="0">
              <a:buNone/>
            </a:pPr>
            <a:r>
              <a:rPr lang="en-US" altLang="ko-KR" sz="2400" dirty="0" smtClean="0">
                <a:latin typeface="Cambria Math" panose="02040503050406030204" pitchFamily="18" charset="0"/>
                <a:ea typeface="Cambria Math" panose="02040503050406030204" pitchFamily="18" charset="0"/>
              </a:rPr>
              <a:t>2. If you eat fast food every time, </a:t>
            </a:r>
          </a:p>
          <a:p>
            <a:pPr marL="0" indent="0">
              <a:buNone/>
            </a:pPr>
            <a:r>
              <a:rPr lang="en-US" altLang="ko-KR" sz="2400" dirty="0">
                <a:latin typeface="Cambria Math" panose="02040503050406030204" pitchFamily="18" charset="0"/>
                <a:ea typeface="Cambria Math" panose="02040503050406030204" pitchFamily="18" charset="0"/>
              </a:rPr>
              <a:t> </a:t>
            </a:r>
            <a:r>
              <a:rPr lang="en-US" altLang="ko-KR" sz="2400" dirty="0" smtClean="0">
                <a:latin typeface="Cambria Math" panose="02040503050406030204" pitchFamily="18" charset="0"/>
                <a:ea typeface="Cambria Math" panose="02040503050406030204" pitchFamily="18" charset="0"/>
              </a:rPr>
              <a:t>    a) you will gain weight              b) you gains weight</a:t>
            </a:r>
          </a:p>
          <a:p>
            <a:pPr marL="0" indent="0">
              <a:buNone/>
            </a:pPr>
            <a:r>
              <a:rPr lang="en-US" altLang="ko-KR" sz="2400" dirty="0">
                <a:latin typeface="Cambria Math" panose="02040503050406030204" pitchFamily="18" charset="0"/>
                <a:ea typeface="Cambria Math" panose="02040503050406030204" pitchFamily="18" charset="0"/>
              </a:rPr>
              <a:t> </a:t>
            </a:r>
            <a:r>
              <a:rPr lang="en-US" altLang="ko-KR" sz="2400" dirty="0" smtClean="0">
                <a:latin typeface="Cambria Math" panose="02040503050406030204" pitchFamily="18" charset="0"/>
                <a:ea typeface="Cambria Math" panose="02040503050406030204" pitchFamily="18" charset="0"/>
              </a:rPr>
              <a:t>    c) you gain weight                      d) you gained weight</a:t>
            </a:r>
          </a:p>
        </p:txBody>
      </p:sp>
    </p:spTree>
    <p:extLst>
      <p:ext uri="{BB962C8B-B14F-4D97-AF65-F5344CB8AC3E}">
        <p14:creationId xmlns:p14="http://schemas.microsoft.com/office/powerpoint/2010/main" val="11698316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a:solidFill>
            <a:schemeClr val="tx1"/>
          </a:solidFill>
        </p:spPr>
        <p:txBody>
          <a:bodyPr>
            <a:normAutofit fontScale="90000"/>
          </a:bodyPr>
          <a:lstStyle/>
          <a:p>
            <a:r>
              <a:rPr lang="en-US" altLang="ko-KR" sz="4000" b="1" dirty="0" smtClean="0">
                <a:solidFill>
                  <a:schemeClr val="accent6">
                    <a:lumMod val="20000"/>
                    <a:lumOff val="80000"/>
                  </a:schemeClr>
                </a:solidFill>
                <a:latin typeface="Ebrima" panose="02000000000000000000" pitchFamily="2" charset="0"/>
                <a:cs typeface="Ebrima" panose="02000000000000000000" pitchFamily="2" charset="0"/>
              </a:rPr>
              <a:t>Today’s Lesson</a:t>
            </a:r>
            <a:r>
              <a:rPr lang="en-US" altLang="ko-KR" b="1" dirty="0" smtClean="0">
                <a:latin typeface="Ebrima" panose="02000000000000000000" pitchFamily="2" charset="0"/>
                <a:cs typeface="Ebrima" panose="02000000000000000000" pitchFamily="2" charset="0"/>
              </a:rPr>
              <a:t/>
            </a:r>
            <a:br>
              <a:rPr lang="en-US" altLang="ko-KR" b="1" dirty="0" smtClean="0">
                <a:latin typeface="Ebrima" panose="02000000000000000000" pitchFamily="2" charset="0"/>
                <a:cs typeface="Ebrima" panose="02000000000000000000" pitchFamily="2" charset="0"/>
              </a:rPr>
            </a:br>
            <a:r>
              <a:rPr lang="en-US" altLang="ko-KR" b="1" dirty="0" smtClean="0">
                <a:solidFill>
                  <a:schemeClr val="accent6">
                    <a:lumMod val="20000"/>
                    <a:lumOff val="80000"/>
                  </a:schemeClr>
                </a:solidFill>
                <a:latin typeface="Ebrima" panose="02000000000000000000" pitchFamily="2" charset="0"/>
                <a:cs typeface="Ebrima" panose="02000000000000000000" pitchFamily="2" charset="0"/>
              </a:rPr>
              <a:t>“</a:t>
            </a:r>
            <a:r>
              <a:rPr lang="en-US" altLang="ko-KR" b="1" dirty="0" smtClean="0">
                <a:solidFill>
                  <a:schemeClr val="accent6">
                    <a:lumMod val="60000"/>
                    <a:lumOff val="40000"/>
                  </a:schemeClr>
                </a:solidFill>
                <a:latin typeface="Ebrima" panose="02000000000000000000" pitchFamily="2" charset="0"/>
                <a:cs typeface="Ebrima" panose="02000000000000000000" pitchFamily="2" charset="0"/>
              </a:rPr>
              <a:t>FIRST CONDITIONAL</a:t>
            </a:r>
            <a:r>
              <a:rPr lang="en-US" altLang="ko-KR" b="1" dirty="0" smtClean="0">
                <a:solidFill>
                  <a:schemeClr val="accent6">
                    <a:lumMod val="20000"/>
                    <a:lumOff val="80000"/>
                  </a:schemeClr>
                </a:solidFill>
                <a:latin typeface="Ebrima" panose="02000000000000000000" pitchFamily="2" charset="0"/>
                <a:cs typeface="Ebrima" panose="02000000000000000000" pitchFamily="2" charset="0"/>
              </a:rPr>
              <a:t>”</a:t>
            </a:r>
            <a:endParaRPr lang="ko-KR" altLang="en-US" b="1" dirty="0">
              <a:solidFill>
                <a:schemeClr val="accent6">
                  <a:lumMod val="20000"/>
                  <a:lumOff val="80000"/>
                </a:schemeClr>
              </a:solidFill>
              <a:latin typeface="Ebrima" panose="02000000000000000000" pitchFamily="2" charset="0"/>
              <a:cs typeface="Ebrima" panose="02000000000000000000" pitchFamily="2" charset="0"/>
            </a:endParaRPr>
          </a:p>
        </p:txBody>
      </p:sp>
      <p:sp>
        <p:nvSpPr>
          <p:cNvPr id="3" name="Content Placeholder 2"/>
          <p:cNvSpPr>
            <a:spLocks noGrp="1"/>
          </p:cNvSpPr>
          <p:nvPr>
            <p:ph idx="1"/>
          </p:nvPr>
        </p:nvSpPr>
        <p:spPr/>
        <p:txBody>
          <a:bodyPr/>
          <a:lstStyle/>
          <a:p>
            <a:r>
              <a:rPr lang="en-US" altLang="ko-KR" sz="2800" b="1" u="sng" dirty="0" smtClean="0">
                <a:latin typeface="Ebrima" panose="02000000000000000000" pitchFamily="2" charset="0"/>
                <a:cs typeface="Ebrima" panose="02000000000000000000" pitchFamily="2" charset="0"/>
              </a:rPr>
              <a:t>Structure</a:t>
            </a:r>
          </a:p>
          <a:p>
            <a:pPr marL="0" indent="0">
              <a:buNone/>
            </a:pPr>
            <a:r>
              <a:rPr lang="en-US" altLang="ko-KR" dirty="0">
                <a:latin typeface="Ebrima" panose="02000000000000000000" pitchFamily="2" charset="0"/>
                <a:cs typeface="Ebrima" panose="02000000000000000000" pitchFamily="2" charset="0"/>
              </a:rPr>
              <a:t> </a:t>
            </a:r>
            <a:r>
              <a:rPr lang="en-US" altLang="ko-KR" dirty="0" smtClean="0">
                <a:latin typeface="Ebrima" panose="02000000000000000000" pitchFamily="2" charset="0"/>
                <a:cs typeface="Ebrima" panose="02000000000000000000" pitchFamily="2" charset="0"/>
              </a:rPr>
              <a:t>  </a:t>
            </a:r>
            <a:r>
              <a:rPr lang="en-US" altLang="ko-KR" sz="2800" dirty="0" smtClean="0">
                <a:latin typeface="Ebrima" panose="02000000000000000000" pitchFamily="2" charset="0"/>
                <a:cs typeface="Ebrima" panose="02000000000000000000" pitchFamily="2" charset="0"/>
              </a:rPr>
              <a:t>: If + present simple ,  …will + infinitive.</a:t>
            </a:r>
          </a:p>
          <a:p>
            <a:pPr marL="0" indent="0">
              <a:buNone/>
            </a:pPr>
            <a:endParaRPr lang="en-US" altLang="ko-KR" dirty="0" smtClean="0">
              <a:latin typeface="Ebrima" panose="02000000000000000000" pitchFamily="2" charset="0"/>
              <a:cs typeface="Ebrima" panose="02000000000000000000" pitchFamily="2" charset="0"/>
            </a:endParaRPr>
          </a:p>
          <a:p>
            <a:r>
              <a:rPr lang="en-US" altLang="ko-KR" sz="2800" b="1" u="sng" dirty="0" smtClean="0">
                <a:latin typeface="Ebrima" panose="02000000000000000000" pitchFamily="2" charset="0"/>
                <a:cs typeface="Ebrima" panose="02000000000000000000" pitchFamily="2" charset="0"/>
              </a:rPr>
              <a:t>When to use?</a:t>
            </a:r>
          </a:p>
          <a:p>
            <a:pPr marL="0" indent="0">
              <a:buNone/>
            </a:pPr>
            <a:r>
              <a:rPr lang="en-US" altLang="ko-KR" sz="2400" dirty="0">
                <a:latin typeface="Ebrima" panose="02000000000000000000" pitchFamily="2" charset="0"/>
                <a:cs typeface="Ebrima" panose="02000000000000000000" pitchFamily="2" charset="0"/>
              </a:rPr>
              <a:t> </a:t>
            </a:r>
            <a:r>
              <a:rPr lang="en-US" altLang="ko-KR" sz="2400" dirty="0" smtClean="0">
                <a:latin typeface="Ebrima" panose="02000000000000000000" pitchFamily="2" charset="0"/>
                <a:cs typeface="Ebrima" panose="02000000000000000000" pitchFamily="2" charset="0"/>
              </a:rPr>
              <a:t> : when taking about </a:t>
            </a:r>
            <a:r>
              <a:rPr lang="en-US" altLang="ko-KR" sz="2400" b="1" dirty="0" smtClean="0">
                <a:solidFill>
                  <a:srgbClr val="FF0000"/>
                </a:solidFill>
                <a:latin typeface="Ebrima" panose="02000000000000000000" pitchFamily="2" charset="0"/>
                <a:cs typeface="Ebrima" panose="02000000000000000000" pitchFamily="2" charset="0"/>
              </a:rPr>
              <a:t>possible</a:t>
            </a:r>
            <a:r>
              <a:rPr lang="en-US" altLang="ko-KR" sz="2400" dirty="0" smtClean="0">
                <a:latin typeface="Ebrima" panose="02000000000000000000" pitchFamily="2" charset="0"/>
                <a:cs typeface="Ebrima" panose="02000000000000000000" pitchFamily="2" charset="0"/>
              </a:rPr>
              <a:t> or </a:t>
            </a:r>
            <a:r>
              <a:rPr lang="en-US" altLang="ko-KR" sz="2400" b="1" dirty="0" smtClean="0">
                <a:solidFill>
                  <a:srgbClr val="FF0000"/>
                </a:solidFill>
                <a:latin typeface="Ebrima" panose="02000000000000000000" pitchFamily="2" charset="0"/>
                <a:cs typeface="Ebrima" panose="02000000000000000000" pitchFamily="2" charset="0"/>
              </a:rPr>
              <a:t>likely</a:t>
            </a:r>
            <a:r>
              <a:rPr lang="en-US" altLang="ko-KR" sz="2400" dirty="0" smtClean="0">
                <a:latin typeface="Ebrima" panose="02000000000000000000" pitchFamily="2" charset="0"/>
                <a:cs typeface="Ebrima" panose="02000000000000000000" pitchFamily="2" charset="0"/>
              </a:rPr>
              <a:t> things in the future</a:t>
            </a:r>
            <a:endParaRPr lang="en-US" altLang="ko-KR" sz="2400" b="1" dirty="0" smtClean="0">
              <a:solidFill>
                <a:srgbClr val="FF0000"/>
              </a:solidFill>
              <a:latin typeface="Ebrima" panose="02000000000000000000" pitchFamily="2" charset="0"/>
              <a:cs typeface="Ebrima" panose="02000000000000000000" pitchFamily="2" charset="0"/>
            </a:endParaRPr>
          </a:p>
          <a:p>
            <a:r>
              <a:rPr lang="en-US" altLang="ko-KR" sz="2800" b="1" u="sng" dirty="0" smtClean="0">
                <a:latin typeface="Ebrima" panose="02000000000000000000" pitchFamily="2" charset="0"/>
                <a:cs typeface="Ebrima" panose="02000000000000000000" pitchFamily="2" charset="0"/>
              </a:rPr>
              <a:t>Example</a:t>
            </a:r>
            <a:endParaRPr lang="ko-KR" altLang="en-US" sz="2800" b="1" u="sng" dirty="0">
              <a:latin typeface="Ebrima" panose="02000000000000000000" pitchFamily="2" charset="0"/>
              <a:cs typeface="Ebrima" panose="02000000000000000000" pitchFamily="2" charset="0"/>
            </a:endParaRPr>
          </a:p>
        </p:txBody>
      </p:sp>
      <p:sp>
        <p:nvSpPr>
          <p:cNvPr id="7" name="Left Bracket 6"/>
          <p:cNvSpPr/>
          <p:nvPr/>
        </p:nvSpPr>
        <p:spPr>
          <a:xfrm flipH="1">
            <a:off x="3955172" y="2204864"/>
            <a:ext cx="112772" cy="432048"/>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8" name="Left Bracket 7"/>
          <p:cNvSpPr/>
          <p:nvPr/>
        </p:nvSpPr>
        <p:spPr>
          <a:xfrm>
            <a:off x="1027987" y="2204864"/>
            <a:ext cx="87629" cy="432048"/>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0" name="TextBox 9"/>
          <p:cNvSpPr txBox="1"/>
          <p:nvPr/>
        </p:nvSpPr>
        <p:spPr>
          <a:xfrm>
            <a:off x="1828278" y="2658761"/>
            <a:ext cx="1303562" cy="430887"/>
          </a:xfrm>
          <a:prstGeom prst="rect">
            <a:avLst/>
          </a:prstGeom>
          <a:solidFill>
            <a:srgbClr val="0070C0"/>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altLang="ko-KR" sz="2200" b="1" dirty="0" smtClean="0">
                <a:solidFill>
                  <a:schemeClr val="bg1"/>
                </a:solidFill>
              </a:rPr>
              <a:t>If clause</a:t>
            </a:r>
            <a:endParaRPr lang="ko-KR" altLang="en-US" sz="2200" b="1" dirty="0">
              <a:solidFill>
                <a:schemeClr val="bg1"/>
              </a:solidFill>
            </a:endParaRPr>
          </a:p>
        </p:txBody>
      </p:sp>
      <p:sp>
        <p:nvSpPr>
          <p:cNvPr id="14" name="Left Bracket 13"/>
          <p:cNvSpPr/>
          <p:nvPr/>
        </p:nvSpPr>
        <p:spPr>
          <a:xfrm flipH="1">
            <a:off x="7051516" y="2199075"/>
            <a:ext cx="112772" cy="432048"/>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5" name="Left Bracket 14"/>
          <p:cNvSpPr/>
          <p:nvPr/>
        </p:nvSpPr>
        <p:spPr>
          <a:xfrm>
            <a:off x="4340355" y="2199075"/>
            <a:ext cx="87629" cy="432048"/>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6" name="TextBox 15"/>
          <p:cNvSpPr txBox="1"/>
          <p:nvPr/>
        </p:nvSpPr>
        <p:spPr>
          <a:xfrm>
            <a:off x="4742974" y="2710081"/>
            <a:ext cx="1773242" cy="430887"/>
          </a:xfrm>
          <a:prstGeom prst="rect">
            <a:avLst/>
          </a:prstGeom>
          <a:solidFill>
            <a:srgbClr val="0070C0"/>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altLang="ko-KR" sz="2200" b="1" dirty="0" smtClean="0">
                <a:solidFill>
                  <a:schemeClr val="bg1"/>
                </a:solidFill>
              </a:rPr>
              <a:t>main clause</a:t>
            </a:r>
            <a:endParaRPr lang="ko-KR" altLang="en-US" sz="2200" b="1" dirty="0">
              <a:solidFill>
                <a:schemeClr val="bg1"/>
              </a:solidFill>
            </a:endParaRPr>
          </a:p>
        </p:txBody>
      </p:sp>
      <p:pic>
        <p:nvPicPr>
          <p:cNvPr id="3074" name="Picture 2" descr="studying에 대한 이미지 검색결과"/>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4941168"/>
            <a:ext cx="2815660" cy="16893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40939" y="6011996"/>
            <a:ext cx="807209" cy="369332"/>
          </a:xfrm>
          <a:prstGeom prst="rect">
            <a:avLst/>
          </a:prstGeom>
          <a:solidFill>
            <a:schemeClr val="bg1"/>
          </a:solidFill>
        </p:spPr>
        <p:txBody>
          <a:bodyPr wrap="none" rtlCol="0">
            <a:spAutoFit/>
          </a:bodyPr>
          <a:lstStyle/>
          <a:p>
            <a:r>
              <a:rPr lang="en-US" altLang="ko-KR" b="1" dirty="0" smtClean="0"/>
              <a:t>today</a:t>
            </a:r>
            <a:endParaRPr lang="ko-KR" altLang="en-US" b="1" dirty="0"/>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6374" y="4941168"/>
            <a:ext cx="2504238" cy="1664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4416752" y="6093296"/>
            <a:ext cx="1278940" cy="369332"/>
          </a:xfrm>
          <a:prstGeom prst="rect">
            <a:avLst/>
          </a:prstGeom>
          <a:solidFill>
            <a:schemeClr val="bg1"/>
          </a:solidFill>
        </p:spPr>
        <p:txBody>
          <a:bodyPr wrap="none" rtlCol="0">
            <a:spAutoFit/>
          </a:bodyPr>
          <a:lstStyle/>
          <a:p>
            <a:r>
              <a:rPr lang="en-US" altLang="ko-KR" b="1" dirty="0" smtClean="0"/>
              <a:t>tomorrow</a:t>
            </a:r>
            <a:endParaRPr lang="ko-KR" altLang="en-US" b="1" dirty="0"/>
          </a:p>
        </p:txBody>
      </p:sp>
      <p:sp>
        <p:nvSpPr>
          <p:cNvPr id="12" name="TextBox 11"/>
          <p:cNvSpPr txBox="1"/>
          <p:nvPr/>
        </p:nvSpPr>
        <p:spPr>
          <a:xfrm>
            <a:off x="5129064" y="4587225"/>
            <a:ext cx="3719928" cy="830997"/>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wrap="none" rtlCol="0">
            <a:spAutoFit/>
          </a:bodyPr>
          <a:lstStyle/>
          <a:p>
            <a:pPr algn="ctr"/>
            <a:r>
              <a:rPr lang="en-US" altLang="ko-KR" sz="2000" b="1" dirty="0" smtClean="0"/>
              <a:t>If I </a:t>
            </a:r>
            <a:r>
              <a:rPr lang="en-US" altLang="ko-KR" sz="2400" b="1" dirty="0" smtClean="0">
                <a:solidFill>
                  <a:srgbClr val="00B050"/>
                </a:solidFill>
              </a:rPr>
              <a:t>finish</a:t>
            </a:r>
            <a:r>
              <a:rPr lang="en-US" altLang="ko-KR" sz="2000" b="1" dirty="0" smtClean="0"/>
              <a:t> studying tonight, </a:t>
            </a:r>
          </a:p>
          <a:p>
            <a:pPr algn="ctr"/>
            <a:r>
              <a:rPr lang="en-US" altLang="ko-KR" sz="2000" b="1" dirty="0" smtClean="0"/>
              <a:t>I will </a:t>
            </a:r>
            <a:r>
              <a:rPr lang="en-US" altLang="ko-KR" sz="2400" b="1" dirty="0" smtClean="0">
                <a:solidFill>
                  <a:srgbClr val="00B050"/>
                </a:solidFill>
              </a:rPr>
              <a:t>go</a:t>
            </a:r>
            <a:r>
              <a:rPr lang="en-US" altLang="ko-KR" sz="2000" b="1" dirty="0" smtClean="0"/>
              <a:t> partying tomorrow.</a:t>
            </a:r>
            <a:endParaRPr lang="ko-KR" altLang="en-US" sz="2000" b="1" dirty="0"/>
          </a:p>
        </p:txBody>
      </p:sp>
    </p:spTree>
    <p:extLst>
      <p:ext uri="{BB962C8B-B14F-4D97-AF65-F5344CB8AC3E}">
        <p14:creationId xmlns:p14="http://schemas.microsoft.com/office/powerpoint/2010/main" val="14009537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a:solidFill>
            <a:schemeClr val="tx1"/>
          </a:solidFill>
        </p:spPr>
        <p:txBody>
          <a:bodyPr>
            <a:normAutofit/>
          </a:bodyPr>
          <a:lstStyle/>
          <a:p>
            <a:r>
              <a:rPr lang="en-US" altLang="ko-KR" sz="4000" b="1" dirty="0" smtClean="0">
                <a:solidFill>
                  <a:schemeClr val="accent6">
                    <a:lumMod val="20000"/>
                    <a:lumOff val="80000"/>
                  </a:schemeClr>
                </a:solidFill>
                <a:latin typeface="Ebrima" panose="02000000000000000000" pitchFamily="2" charset="0"/>
                <a:cs typeface="Ebrima" panose="02000000000000000000" pitchFamily="2" charset="0"/>
              </a:rPr>
              <a:t>Infinitive</a:t>
            </a:r>
            <a:endParaRPr lang="ko-KR" altLang="en-US" b="1" dirty="0">
              <a:solidFill>
                <a:schemeClr val="accent6">
                  <a:lumMod val="20000"/>
                  <a:lumOff val="80000"/>
                </a:schemeClr>
              </a:solidFill>
              <a:latin typeface="Ebrima" panose="02000000000000000000" pitchFamily="2" charset="0"/>
              <a:cs typeface="Ebrima" panose="02000000000000000000" pitchFamily="2"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414456477"/>
              </p:ext>
            </p:extLst>
          </p:nvPr>
        </p:nvGraphicFramePr>
        <p:xfrm>
          <a:off x="683568" y="3601818"/>
          <a:ext cx="7920880" cy="2635494"/>
        </p:xfrm>
        <a:graphic>
          <a:graphicData uri="http://schemas.openxmlformats.org/drawingml/2006/table">
            <a:tbl>
              <a:tblPr firstRow="1" bandRow="1">
                <a:tableStyleId>{073A0DAA-6AF3-43AB-8588-CEC1D06C72B9}</a:tableStyleId>
              </a:tblPr>
              <a:tblGrid>
                <a:gridCol w="3960440"/>
                <a:gridCol w="3960440"/>
              </a:tblGrid>
              <a:tr h="504056">
                <a:tc>
                  <a:txBody>
                    <a:bodyPr/>
                    <a:lstStyle/>
                    <a:p>
                      <a:pPr algn="ctr" latinLnBrk="1"/>
                      <a:r>
                        <a:rPr lang="en-US" altLang="ko-KR" sz="2400" dirty="0" smtClean="0"/>
                        <a:t>To-infinitive</a:t>
                      </a:r>
                      <a:endParaRPr lang="ko-KR" altLang="en-US" sz="2400" dirty="0">
                        <a:latin typeface="Cambria Math" panose="02040503050406030204" pitchFamily="18" charset="0"/>
                      </a:endParaRPr>
                    </a:p>
                  </a:txBody>
                  <a:tcPr anchor="ctr"/>
                </a:tc>
                <a:tc>
                  <a:txBody>
                    <a:bodyPr/>
                    <a:lstStyle/>
                    <a:p>
                      <a:pPr algn="ctr" latinLnBrk="1"/>
                      <a:r>
                        <a:rPr lang="en-US" altLang="ko-KR" sz="2400" dirty="0" smtClean="0"/>
                        <a:t>Zero infinitive</a:t>
                      </a:r>
                      <a:endParaRPr lang="ko-KR" altLang="en-US" sz="2400" dirty="0">
                        <a:latin typeface="Cambria Math" panose="02040503050406030204" pitchFamily="18" charset="0"/>
                      </a:endParaRPr>
                    </a:p>
                  </a:txBody>
                  <a:tcPr anchor="ctr"/>
                </a:tc>
              </a:tr>
              <a:tr h="576064">
                <a:tc>
                  <a:txBody>
                    <a:bodyPr/>
                    <a:lstStyle/>
                    <a:p>
                      <a:pPr algn="ctr" latinLnBrk="1"/>
                      <a:r>
                        <a:rPr lang="en-US" altLang="ko-KR" sz="2400" dirty="0" smtClean="0"/>
                        <a:t>To sit</a:t>
                      </a:r>
                      <a:endParaRPr lang="ko-KR" altLang="en-US" sz="2400" dirty="0">
                        <a:latin typeface="Cambria Math" panose="02040503050406030204" pitchFamily="18" charset="0"/>
                      </a:endParaRPr>
                    </a:p>
                  </a:txBody>
                  <a:tcPr anchor="ctr"/>
                </a:tc>
                <a:tc>
                  <a:txBody>
                    <a:bodyPr/>
                    <a:lstStyle/>
                    <a:p>
                      <a:pPr algn="ctr" latinLnBrk="1"/>
                      <a:r>
                        <a:rPr lang="en-US" altLang="ko-KR" sz="2400" dirty="0" smtClean="0"/>
                        <a:t>Sit</a:t>
                      </a:r>
                      <a:endParaRPr lang="ko-KR" altLang="en-US" sz="2400" dirty="0">
                        <a:latin typeface="Cambria Math" panose="02040503050406030204" pitchFamily="18" charset="0"/>
                      </a:endParaRPr>
                    </a:p>
                  </a:txBody>
                  <a:tcPr anchor="ctr"/>
                </a:tc>
              </a:tr>
              <a:tr h="547261">
                <a:tc>
                  <a:txBody>
                    <a:bodyPr/>
                    <a:lstStyle/>
                    <a:p>
                      <a:pPr algn="ctr" latinLnBrk="1"/>
                      <a:r>
                        <a:rPr lang="en-US" altLang="ko-KR" sz="2400" dirty="0" smtClean="0"/>
                        <a:t>To eat</a:t>
                      </a:r>
                      <a:endParaRPr lang="ko-KR" altLang="en-US" sz="2400" dirty="0">
                        <a:latin typeface="Cambria Math" panose="02040503050406030204" pitchFamily="18" charset="0"/>
                      </a:endParaRPr>
                    </a:p>
                  </a:txBody>
                  <a:tcPr anchor="ctr"/>
                </a:tc>
                <a:tc>
                  <a:txBody>
                    <a:bodyPr/>
                    <a:lstStyle/>
                    <a:p>
                      <a:pPr algn="ctr" latinLnBrk="1"/>
                      <a:r>
                        <a:rPr lang="en-US" altLang="ko-KR" sz="2400" dirty="0" smtClean="0"/>
                        <a:t>Eat</a:t>
                      </a:r>
                      <a:endParaRPr lang="ko-KR" altLang="en-US" sz="2400" dirty="0">
                        <a:latin typeface="Cambria Math" panose="02040503050406030204" pitchFamily="18" charset="0"/>
                      </a:endParaRPr>
                    </a:p>
                  </a:txBody>
                  <a:tcPr anchor="ctr"/>
                </a:tc>
              </a:tr>
              <a:tr h="518458">
                <a:tc>
                  <a:txBody>
                    <a:bodyPr/>
                    <a:lstStyle/>
                    <a:p>
                      <a:pPr algn="ctr" latinLnBrk="1"/>
                      <a:r>
                        <a:rPr lang="en-US" altLang="ko-KR" sz="2400" dirty="0" smtClean="0"/>
                        <a:t>To have</a:t>
                      </a:r>
                      <a:endParaRPr lang="ko-KR" altLang="en-US" sz="2400" dirty="0">
                        <a:latin typeface="Cambria Math" panose="02040503050406030204" pitchFamily="18" charset="0"/>
                      </a:endParaRPr>
                    </a:p>
                  </a:txBody>
                  <a:tcPr anchor="ctr"/>
                </a:tc>
                <a:tc>
                  <a:txBody>
                    <a:bodyPr/>
                    <a:lstStyle/>
                    <a:p>
                      <a:pPr algn="ctr" latinLnBrk="1"/>
                      <a:r>
                        <a:rPr lang="en-US" altLang="ko-KR" sz="2400" dirty="0" smtClean="0"/>
                        <a:t>Have</a:t>
                      </a:r>
                      <a:endParaRPr lang="ko-KR" altLang="en-US" sz="2400" dirty="0">
                        <a:latin typeface="Cambria Math" panose="02040503050406030204" pitchFamily="18" charset="0"/>
                      </a:endParaRPr>
                    </a:p>
                  </a:txBody>
                  <a:tcPr anchor="ctr"/>
                </a:tc>
              </a:tr>
              <a:tr h="489655">
                <a:tc>
                  <a:txBody>
                    <a:bodyPr/>
                    <a:lstStyle/>
                    <a:p>
                      <a:pPr algn="ctr" latinLnBrk="1"/>
                      <a:r>
                        <a:rPr lang="en-US" altLang="ko-KR" sz="2400" dirty="0" smtClean="0"/>
                        <a:t>To remember</a:t>
                      </a:r>
                      <a:endParaRPr lang="ko-KR" altLang="en-US" sz="2400" dirty="0">
                        <a:latin typeface="Cambria Math" panose="02040503050406030204" pitchFamily="18" charset="0"/>
                      </a:endParaRPr>
                    </a:p>
                  </a:txBody>
                  <a:tcPr anchor="ctr"/>
                </a:tc>
                <a:tc>
                  <a:txBody>
                    <a:bodyPr/>
                    <a:lstStyle/>
                    <a:p>
                      <a:pPr algn="ctr" latinLnBrk="1"/>
                      <a:r>
                        <a:rPr lang="en-US" altLang="ko-KR" sz="2400" dirty="0" smtClean="0"/>
                        <a:t>Remember</a:t>
                      </a:r>
                      <a:endParaRPr lang="ko-KR" altLang="en-US" sz="2400" dirty="0">
                        <a:latin typeface="Cambria Math" panose="02040503050406030204" pitchFamily="18" charset="0"/>
                      </a:endParaRPr>
                    </a:p>
                  </a:txBody>
                  <a:tcPr anchor="ctr"/>
                </a:tc>
              </a:tr>
            </a:tbl>
          </a:graphicData>
        </a:graphic>
      </p:graphicFrame>
      <p:sp>
        <p:nvSpPr>
          <p:cNvPr id="9" name="TextBox 8"/>
          <p:cNvSpPr txBox="1"/>
          <p:nvPr/>
        </p:nvSpPr>
        <p:spPr>
          <a:xfrm>
            <a:off x="858451" y="1755973"/>
            <a:ext cx="7427098" cy="1384995"/>
          </a:xfrm>
          <a:prstGeom prst="rect">
            <a:avLst/>
          </a:prstGeom>
          <a:ln w="38100"/>
        </p:spPr>
        <p:style>
          <a:lnRef idx="2">
            <a:schemeClr val="dk1"/>
          </a:lnRef>
          <a:fillRef idx="1">
            <a:schemeClr val="lt1"/>
          </a:fillRef>
          <a:effectRef idx="0">
            <a:schemeClr val="dk1"/>
          </a:effectRef>
          <a:fontRef idx="minor">
            <a:schemeClr val="dk1"/>
          </a:fontRef>
        </p:style>
        <p:txBody>
          <a:bodyPr wrap="none" rtlCol="0">
            <a:spAutoFit/>
          </a:bodyPr>
          <a:lstStyle/>
          <a:p>
            <a:r>
              <a:rPr lang="en-US" altLang="ko-KR" sz="2400" b="1" dirty="0" smtClean="0"/>
              <a:t>Q. What is infinitive?</a:t>
            </a:r>
          </a:p>
          <a:p>
            <a:pPr marL="285750" indent="-285750">
              <a:buFont typeface="Wingdings"/>
              <a:buChar char="à"/>
            </a:pPr>
            <a:r>
              <a:rPr lang="en-US" altLang="ko-KR" sz="2000" dirty="0" smtClean="0">
                <a:sym typeface="Wingdings" panose="05000000000000000000" pitchFamily="2" charset="2"/>
              </a:rPr>
              <a:t>The </a:t>
            </a:r>
            <a:r>
              <a:rPr lang="en-US" altLang="ko-KR" sz="2000" b="1" dirty="0" smtClean="0">
                <a:solidFill>
                  <a:srgbClr val="FF0000"/>
                </a:solidFill>
                <a:sym typeface="Wingdings" panose="05000000000000000000" pitchFamily="2" charset="2"/>
              </a:rPr>
              <a:t>base form of a verb</a:t>
            </a:r>
            <a:r>
              <a:rPr lang="en-US" altLang="ko-KR" sz="2000" dirty="0" smtClean="0">
                <a:sym typeface="Wingdings" panose="05000000000000000000" pitchFamily="2" charset="2"/>
              </a:rPr>
              <a:t>.</a:t>
            </a:r>
          </a:p>
          <a:p>
            <a:pPr marL="285750" indent="-285750">
              <a:buFont typeface="Wingdings"/>
              <a:buChar char="à"/>
            </a:pPr>
            <a:r>
              <a:rPr lang="en-US" altLang="ko-KR" sz="2000" dirty="0" smtClean="0">
                <a:sym typeface="Wingdings" panose="05000000000000000000" pitchFamily="2" charset="2"/>
              </a:rPr>
              <a:t>Usually referring to the present infinitive.</a:t>
            </a:r>
          </a:p>
          <a:p>
            <a:pPr marL="285750" indent="-285750">
              <a:buFont typeface="Wingdings"/>
              <a:buChar char="à"/>
            </a:pPr>
            <a:r>
              <a:rPr lang="en-US" altLang="ko-KR" sz="2000" dirty="0" smtClean="0">
                <a:sym typeface="Wingdings" panose="05000000000000000000" pitchFamily="2" charset="2"/>
              </a:rPr>
              <a:t>There are two forms: the to-infinitive and the zero infinitive</a:t>
            </a:r>
            <a:endParaRPr lang="ko-KR" altLang="en-US" sz="2000" dirty="0"/>
          </a:p>
        </p:txBody>
      </p:sp>
    </p:spTree>
    <p:extLst>
      <p:ext uri="{BB962C8B-B14F-4D97-AF65-F5344CB8AC3E}">
        <p14:creationId xmlns:p14="http://schemas.microsoft.com/office/powerpoint/2010/main" val="21514336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0528" y="-243408"/>
            <a:ext cx="9505056" cy="7344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pic>
        <p:nvPicPr>
          <p:cNvPr id="6" name="Count on Me - Bruno Mars (flash animation) (1).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23528" y="476672"/>
            <a:ext cx="8640960" cy="6192688"/>
          </a:xfrm>
        </p:spPr>
      </p:pic>
    </p:spTree>
    <p:extLst>
      <p:ext uri="{BB962C8B-B14F-4D97-AF65-F5344CB8AC3E}">
        <p14:creationId xmlns:p14="http://schemas.microsoft.com/office/powerpoint/2010/main" val="17161829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82154"/>
          </a:xfrm>
          <a:solidFill>
            <a:schemeClr val="tx1"/>
          </a:solidFill>
        </p:spPr>
        <p:txBody>
          <a:bodyPr>
            <a:normAutofit fontScale="90000"/>
          </a:bodyPr>
          <a:lstStyle/>
          <a:p>
            <a:r>
              <a:rPr lang="ko-KR" altLang="en-US" b="1" dirty="0" smtClean="0">
                <a:solidFill>
                  <a:schemeClr val="accent6">
                    <a:lumMod val="20000"/>
                    <a:lumOff val="80000"/>
                  </a:schemeClr>
                </a:solidFill>
                <a:latin typeface="Ebrima" panose="02000000000000000000" pitchFamily="2" charset="0"/>
                <a:cs typeface="Ebrima" panose="02000000000000000000" pitchFamily="2" charset="0"/>
              </a:rPr>
              <a:t>♬</a:t>
            </a:r>
            <a:r>
              <a:rPr lang="en-US" altLang="ko-KR" b="1" dirty="0" smtClean="0">
                <a:solidFill>
                  <a:schemeClr val="accent6">
                    <a:lumMod val="60000"/>
                    <a:lumOff val="40000"/>
                  </a:schemeClr>
                </a:solidFill>
                <a:latin typeface="Ebrima" panose="02000000000000000000" pitchFamily="2" charset="0"/>
                <a:cs typeface="Ebrima" panose="02000000000000000000" pitchFamily="2" charset="0"/>
              </a:rPr>
              <a:t>Count On Me </a:t>
            </a:r>
            <a:r>
              <a:rPr lang="en-US" altLang="ko-KR" b="1" dirty="0" smtClean="0">
                <a:solidFill>
                  <a:schemeClr val="accent6">
                    <a:lumMod val="20000"/>
                    <a:lumOff val="80000"/>
                  </a:schemeClr>
                </a:solidFill>
                <a:latin typeface="Ebrima" panose="02000000000000000000" pitchFamily="2" charset="0"/>
                <a:cs typeface="Ebrima" panose="02000000000000000000" pitchFamily="2" charset="0"/>
              </a:rPr>
              <a:t/>
            </a:r>
            <a:br>
              <a:rPr lang="en-US" altLang="ko-KR" b="1" dirty="0" smtClean="0">
                <a:solidFill>
                  <a:schemeClr val="accent6">
                    <a:lumMod val="20000"/>
                    <a:lumOff val="80000"/>
                  </a:schemeClr>
                </a:solidFill>
                <a:latin typeface="Ebrima" panose="02000000000000000000" pitchFamily="2" charset="0"/>
                <a:cs typeface="Ebrima" panose="02000000000000000000" pitchFamily="2" charset="0"/>
              </a:rPr>
            </a:br>
            <a:r>
              <a:rPr lang="en-US" altLang="ko-KR" b="1" dirty="0" smtClean="0">
                <a:solidFill>
                  <a:schemeClr val="accent6">
                    <a:lumMod val="20000"/>
                    <a:lumOff val="80000"/>
                  </a:schemeClr>
                </a:solidFill>
                <a:latin typeface="Ebrima" panose="02000000000000000000" pitchFamily="2" charset="0"/>
                <a:cs typeface="Ebrima" panose="02000000000000000000" pitchFamily="2" charset="0"/>
              </a:rPr>
              <a:t>by </a:t>
            </a:r>
            <a:r>
              <a:rPr lang="en-US" altLang="ko-KR" b="1" dirty="0" smtClean="0">
                <a:solidFill>
                  <a:schemeClr val="accent6">
                    <a:lumMod val="60000"/>
                    <a:lumOff val="40000"/>
                  </a:schemeClr>
                </a:solidFill>
                <a:latin typeface="Ebrima" panose="02000000000000000000" pitchFamily="2" charset="0"/>
                <a:cs typeface="Ebrima" panose="02000000000000000000" pitchFamily="2" charset="0"/>
              </a:rPr>
              <a:t>Bruno Mars</a:t>
            </a:r>
            <a:r>
              <a:rPr lang="ko-KR" altLang="en-US" b="1" dirty="0" smtClean="0">
                <a:solidFill>
                  <a:schemeClr val="accent6">
                    <a:lumMod val="20000"/>
                    <a:lumOff val="80000"/>
                  </a:schemeClr>
                </a:solidFill>
                <a:latin typeface="Ebrima" panose="02000000000000000000" pitchFamily="2" charset="0"/>
                <a:cs typeface="Ebrima" panose="02000000000000000000" pitchFamily="2" charset="0"/>
              </a:rPr>
              <a:t>♬</a:t>
            </a:r>
            <a:endParaRPr lang="ko-KR" altLang="en-US" b="1" dirty="0">
              <a:solidFill>
                <a:schemeClr val="accent6">
                  <a:lumMod val="20000"/>
                  <a:lumOff val="80000"/>
                </a:schemeClr>
              </a:solidFill>
              <a:latin typeface="Ebrima" panose="02000000000000000000" pitchFamily="2" charset="0"/>
              <a:cs typeface="Ebrima" panose="02000000000000000000" pitchFamily="2" charset="0"/>
            </a:endParaRPr>
          </a:p>
        </p:txBody>
      </p:sp>
      <p:sp>
        <p:nvSpPr>
          <p:cNvPr id="3" name="Content Placeholder 2"/>
          <p:cNvSpPr>
            <a:spLocks noGrp="1"/>
          </p:cNvSpPr>
          <p:nvPr>
            <p:ph idx="1"/>
          </p:nvPr>
        </p:nvSpPr>
        <p:spPr>
          <a:xfrm>
            <a:off x="323528" y="1600200"/>
            <a:ext cx="8568952" cy="4525963"/>
          </a:xfrm>
        </p:spPr>
        <p:txBody>
          <a:bodyPr/>
          <a:lstStyle/>
          <a:p>
            <a:pPr marL="0" indent="0">
              <a:buNone/>
            </a:pPr>
            <a:endParaRPr lang="en-US" altLang="ko-KR" dirty="0">
              <a:latin typeface="Ebrima" panose="02000000000000000000" pitchFamily="2" charset="0"/>
              <a:cs typeface="Ebrima" panose="02000000000000000000" pitchFamily="2" charset="0"/>
            </a:endParaRPr>
          </a:p>
          <a:p>
            <a:pPr marL="0" indent="0">
              <a:buNone/>
            </a:pPr>
            <a:endParaRPr lang="en-US" altLang="ko-KR" sz="2000" dirty="0" smtClean="0">
              <a:latin typeface="Ebrima" panose="02000000000000000000" pitchFamily="2" charset="0"/>
              <a:cs typeface="Ebrima" panose="02000000000000000000" pitchFamily="2" charset="0"/>
            </a:endParaRPr>
          </a:p>
          <a:p>
            <a:pPr marL="0" indent="0">
              <a:lnSpc>
                <a:spcPct val="200000"/>
              </a:lnSpc>
              <a:buNone/>
            </a:pPr>
            <a:r>
              <a:rPr lang="en-US" altLang="ko-KR" sz="2400" b="1" dirty="0" smtClean="0">
                <a:latin typeface="Ebrima" panose="02000000000000000000" pitchFamily="2" charset="0"/>
                <a:cs typeface="Ebrima" panose="02000000000000000000" pitchFamily="2" charset="0"/>
              </a:rPr>
              <a:t>Q1. Can you find sentences of </a:t>
            </a:r>
            <a:r>
              <a:rPr lang="en-US" altLang="ko-KR" sz="2800" b="1" u="sng" dirty="0" smtClean="0">
                <a:solidFill>
                  <a:srgbClr val="FF0000"/>
                </a:solidFill>
                <a:latin typeface="Ebrima" panose="02000000000000000000" pitchFamily="2" charset="0"/>
                <a:cs typeface="Ebrima" panose="02000000000000000000" pitchFamily="2" charset="0"/>
              </a:rPr>
              <a:t>FIRST CONDITIONAL</a:t>
            </a:r>
            <a:r>
              <a:rPr lang="en-US" altLang="ko-KR" sz="2400" b="1" dirty="0" smtClean="0">
                <a:latin typeface="Ebrima" panose="02000000000000000000" pitchFamily="2" charset="0"/>
                <a:cs typeface="Ebrima" panose="02000000000000000000" pitchFamily="2" charset="0"/>
              </a:rPr>
              <a:t>?</a:t>
            </a:r>
          </a:p>
          <a:p>
            <a:pPr marL="0" indent="0">
              <a:lnSpc>
                <a:spcPct val="200000"/>
              </a:lnSpc>
              <a:buNone/>
            </a:pPr>
            <a:r>
              <a:rPr lang="en-US" altLang="ko-KR" sz="2400" b="1" dirty="0" smtClean="0">
                <a:latin typeface="Ebrima" panose="02000000000000000000" pitchFamily="2" charset="0"/>
                <a:cs typeface="Ebrima" panose="02000000000000000000" pitchFamily="2" charset="0"/>
              </a:rPr>
              <a:t>Q2. How many are they?</a:t>
            </a:r>
          </a:p>
          <a:p>
            <a:pPr marL="0" indent="0">
              <a:lnSpc>
                <a:spcPct val="200000"/>
              </a:lnSpc>
              <a:buNone/>
            </a:pPr>
            <a:r>
              <a:rPr lang="en-US" altLang="ko-KR" sz="2400" b="1" dirty="0" smtClean="0">
                <a:latin typeface="Ebrima" panose="02000000000000000000" pitchFamily="2" charset="0"/>
                <a:cs typeface="Ebrima" panose="02000000000000000000" pitchFamily="2" charset="0"/>
              </a:rPr>
              <a:t>Q3. Tell me what they are.</a:t>
            </a:r>
          </a:p>
        </p:txBody>
      </p:sp>
    </p:spTree>
    <p:extLst>
      <p:ext uri="{BB962C8B-B14F-4D97-AF65-F5344CB8AC3E}">
        <p14:creationId xmlns:p14="http://schemas.microsoft.com/office/powerpoint/2010/main" val="12478372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82154"/>
          </a:xfrm>
          <a:solidFill>
            <a:schemeClr val="tx1"/>
          </a:solidFill>
        </p:spPr>
        <p:txBody>
          <a:bodyPr>
            <a:normAutofit fontScale="90000"/>
          </a:bodyPr>
          <a:lstStyle/>
          <a:p>
            <a:r>
              <a:rPr lang="ko-KR" altLang="en-US" b="1" dirty="0" smtClean="0">
                <a:solidFill>
                  <a:schemeClr val="accent6">
                    <a:lumMod val="20000"/>
                    <a:lumOff val="80000"/>
                  </a:schemeClr>
                </a:solidFill>
                <a:latin typeface="Ebrima" panose="02000000000000000000" pitchFamily="2" charset="0"/>
                <a:cs typeface="Ebrima" panose="02000000000000000000" pitchFamily="2" charset="0"/>
              </a:rPr>
              <a:t>♬</a:t>
            </a:r>
            <a:r>
              <a:rPr lang="en-US" altLang="ko-KR" b="1" dirty="0" smtClean="0">
                <a:solidFill>
                  <a:schemeClr val="accent6">
                    <a:lumMod val="60000"/>
                    <a:lumOff val="40000"/>
                  </a:schemeClr>
                </a:solidFill>
                <a:latin typeface="Ebrima" panose="02000000000000000000" pitchFamily="2" charset="0"/>
                <a:cs typeface="Ebrima" panose="02000000000000000000" pitchFamily="2" charset="0"/>
              </a:rPr>
              <a:t>Count On Me </a:t>
            </a:r>
            <a:r>
              <a:rPr lang="en-US" altLang="ko-KR" b="1" dirty="0" smtClean="0">
                <a:solidFill>
                  <a:schemeClr val="accent6">
                    <a:lumMod val="20000"/>
                    <a:lumOff val="80000"/>
                  </a:schemeClr>
                </a:solidFill>
                <a:latin typeface="Ebrima" panose="02000000000000000000" pitchFamily="2" charset="0"/>
                <a:cs typeface="Ebrima" panose="02000000000000000000" pitchFamily="2" charset="0"/>
              </a:rPr>
              <a:t/>
            </a:r>
            <a:br>
              <a:rPr lang="en-US" altLang="ko-KR" b="1" dirty="0" smtClean="0">
                <a:solidFill>
                  <a:schemeClr val="accent6">
                    <a:lumMod val="20000"/>
                    <a:lumOff val="80000"/>
                  </a:schemeClr>
                </a:solidFill>
                <a:latin typeface="Ebrima" panose="02000000000000000000" pitchFamily="2" charset="0"/>
                <a:cs typeface="Ebrima" panose="02000000000000000000" pitchFamily="2" charset="0"/>
              </a:rPr>
            </a:br>
            <a:r>
              <a:rPr lang="en-US" altLang="ko-KR" b="1" dirty="0" smtClean="0">
                <a:solidFill>
                  <a:schemeClr val="accent6">
                    <a:lumMod val="20000"/>
                    <a:lumOff val="80000"/>
                  </a:schemeClr>
                </a:solidFill>
                <a:latin typeface="Ebrima" panose="02000000000000000000" pitchFamily="2" charset="0"/>
                <a:cs typeface="Ebrima" panose="02000000000000000000" pitchFamily="2" charset="0"/>
              </a:rPr>
              <a:t>by </a:t>
            </a:r>
            <a:r>
              <a:rPr lang="en-US" altLang="ko-KR" b="1" dirty="0" smtClean="0">
                <a:solidFill>
                  <a:schemeClr val="accent6">
                    <a:lumMod val="60000"/>
                    <a:lumOff val="40000"/>
                  </a:schemeClr>
                </a:solidFill>
                <a:latin typeface="Ebrima" panose="02000000000000000000" pitchFamily="2" charset="0"/>
                <a:cs typeface="Ebrima" panose="02000000000000000000" pitchFamily="2" charset="0"/>
              </a:rPr>
              <a:t>Bruno Mars</a:t>
            </a:r>
            <a:r>
              <a:rPr lang="ko-KR" altLang="en-US" b="1" dirty="0" smtClean="0">
                <a:solidFill>
                  <a:schemeClr val="accent6">
                    <a:lumMod val="20000"/>
                    <a:lumOff val="80000"/>
                  </a:schemeClr>
                </a:solidFill>
                <a:latin typeface="Ebrima" panose="02000000000000000000" pitchFamily="2" charset="0"/>
                <a:cs typeface="Ebrima" panose="02000000000000000000" pitchFamily="2" charset="0"/>
              </a:rPr>
              <a:t>♬</a:t>
            </a:r>
            <a:endParaRPr lang="ko-KR" altLang="en-US" b="1" dirty="0">
              <a:solidFill>
                <a:schemeClr val="accent6">
                  <a:lumMod val="20000"/>
                  <a:lumOff val="80000"/>
                </a:schemeClr>
              </a:solidFill>
              <a:latin typeface="Ebrima" panose="02000000000000000000" pitchFamily="2" charset="0"/>
              <a:cs typeface="Ebrima" panose="02000000000000000000" pitchFamily="2" charset="0"/>
            </a:endParaRPr>
          </a:p>
        </p:txBody>
      </p:sp>
      <p:sp>
        <p:nvSpPr>
          <p:cNvPr id="3" name="Content Placeholder 2"/>
          <p:cNvSpPr>
            <a:spLocks noGrp="1"/>
          </p:cNvSpPr>
          <p:nvPr>
            <p:ph idx="1"/>
          </p:nvPr>
        </p:nvSpPr>
        <p:spPr>
          <a:xfrm>
            <a:off x="457200" y="1700808"/>
            <a:ext cx="8229600" cy="4525963"/>
          </a:xfrm>
        </p:spPr>
        <p:txBody>
          <a:bodyPr>
            <a:noAutofit/>
          </a:bodyPr>
          <a:lstStyle/>
          <a:p>
            <a:pPr marL="0" indent="0">
              <a:buNone/>
            </a:pPr>
            <a:r>
              <a:rPr lang="en-US" altLang="ko-KR" sz="1600" b="1" i="1" dirty="0"/>
              <a:t>[Verse </a:t>
            </a:r>
            <a:r>
              <a:rPr lang="en-US" altLang="ko-KR" sz="1600" b="1" i="1" dirty="0" smtClean="0"/>
              <a:t>1]</a:t>
            </a:r>
            <a:r>
              <a:rPr lang="en-US" altLang="ko-KR" sz="1600" dirty="0"/>
              <a:t/>
            </a:r>
            <a:br>
              <a:rPr lang="en-US" altLang="ko-KR" sz="1600" dirty="0"/>
            </a:br>
            <a:r>
              <a:rPr lang="en-US" altLang="ko-KR" sz="1600" dirty="0"/>
              <a:t>Oh uh-huh</a:t>
            </a:r>
            <a:br>
              <a:rPr lang="en-US" altLang="ko-KR" sz="1600" dirty="0"/>
            </a:br>
            <a:r>
              <a:rPr lang="en-US" altLang="ko-KR" sz="1600" dirty="0"/>
              <a:t>If you ever find yourself stuck in the middle of the sea</a:t>
            </a:r>
            <a:br>
              <a:rPr lang="en-US" altLang="ko-KR" sz="1600" dirty="0"/>
            </a:br>
            <a:r>
              <a:rPr lang="en-US" altLang="ko-KR" sz="1600" dirty="0"/>
              <a:t>I'll sail the world to find you</a:t>
            </a:r>
            <a:br>
              <a:rPr lang="en-US" altLang="ko-KR" sz="1600" dirty="0"/>
            </a:br>
            <a:r>
              <a:rPr lang="en-US" altLang="ko-KR" sz="1600" dirty="0"/>
              <a:t>If you ever find yourself lost in the dark and you can't see</a:t>
            </a:r>
            <a:br>
              <a:rPr lang="en-US" altLang="ko-KR" sz="1600" dirty="0"/>
            </a:br>
            <a:r>
              <a:rPr lang="en-US" altLang="ko-KR" sz="1600" dirty="0"/>
              <a:t>I'll be the light to guide you</a:t>
            </a:r>
            <a:br>
              <a:rPr lang="en-US" altLang="ko-KR" sz="1600" dirty="0"/>
            </a:br>
            <a:r>
              <a:rPr lang="en-US" altLang="ko-KR" sz="1600" dirty="0"/>
              <a:t/>
            </a:r>
            <a:br>
              <a:rPr lang="en-US" altLang="ko-KR" sz="1600" dirty="0"/>
            </a:br>
            <a:r>
              <a:rPr lang="en-US" altLang="ko-KR" sz="1600" dirty="0"/>
              <a:t>We find out what we're made of</a:t>
            </a:r>
            <a:br>
              <a:rPr lang="en-US" altLang="ko-KR" sz="1600" dirty="0"/>
            </a:br>
            <a:r>
              <a:rPr lang="en-US" altLang="ko-KR" sz="1600" dirty="0"/>
              <a:t>When we are called to help our friends in </a:t>
            </a:r>
            <a:r>
              <a:rPr lang="en-US" altLang="ko-KR" sz="1600" dirty="0" smtClean="0"/>
              <a:t>need</a:t>
            </a:r>
          </a:p>
          <a:p>
            <a:pPr marL="0" indent="0">
              <a:buNone/>
            </a:pPr>
            <a:endParaRPr lang="en-US" altLang="ko-KR" sz="1600" i="1" dirty="0"/>
          </a:p>
          <a:p>
            <a:pPr marL="0" indent="0">
              <a:buNone/>
            </a:pPr>
            <a:r>
              <a:rPr lang="en-US" altLang="ko-KR" sz="1600" b="1" i="1" dirty="0"/>
              <a:t>[Verse </a:t>
            </a:r>
            <a:r>
              <a:rPr lang="en-US" altLang="ko-KR" sz="1600" b="1" i="1" dirty="0" smtClean="0"/>
              <a:t>2]</a:t>
            </a:r>
            <a:r>
              <a:rPr lang="en-US" altLang="ko-KR" sz="1600" dirty="0"/>
              <a:t/>
            </a:r>
            <a:br>
              <a:rPr lang="en-US" altLang="ko-KR" sz="1600" dirty="0"/>
            </a:br>
            <a:r>
              <a:rPr lang="en-US" altLang="ko-KR" sz="1600" dirty="0"/>
              <a:t>If you're </a:t>
            </a:r>
            <a:r>
              <a:rPr lang="en-US" altLang="ko-KR" sz="1600" dirty="0" smtClean="0"/>
              <a:t>tossin</a:t>
            </a:r>
            <a:r>
              <a:rPr lang="en-US" altLang="ko-KR" sz="1600" dirty="0"/>
              <a:t>g</a:t>
            </a:r>
            <a:r>
              <a:rPr lang="en-US" altLang="ko-KR" sz="1600" dirty="0" smtClean="0"/>
              <a:t> </a:t>
            </a:r>
            <a:r>
              <a:rPr lang="en-US" altLang="ko-KR" sz="1600" dirty="0"/>
              <a:t>and you're </a:t>
            </a:r>
            <a:r>
              <a:rPr lang="en-US" altLang="ko-KR" sz="1600" dirty="0" smtClean="0"/>
              <a:t>turning And </a:t>
            </a:r>
            <a:r>
              <a:rPr lang="en-US" altLang="ko-KR" sz="1600" dirty="0"/>
              <a:t>you just can't fall asleep</a:t>
            </a:r>
            <a:br>
              <a:rPr lang="en-US" altLang="ko-KR" sz="1600" dirty="0"/>
            </a:br>
            <a:r>
              <a:rPr lang="en-US" altLang="ko-KR" sz="1600" dirty="0"/>
              <a:t>I'll sing a song beside you</a:t>
            </a:r>
            <a:br>
              <a:rPr lang="en-US" altLang="ko-KR" sz="1600" dirty="0"/>
            </a:br>
            <a:r>
              <a:rPr lang="en-US" altLang="ko-KR" sz="1600" dirty="0"/>
              <a:t>And if you ever forget how much you really mean to me</a:t>
            </a:r>
            <a:br>
              <a:rPr lang="en-US" altLang="ko-KR" sz="1600" dirty="0"/>
            </a:br>
            <a:r>
              <a:rPr lang="en-US" altLang="ko-KR" sz="1600" dirty="0"/>
              <a:t>Every day I will remind you</a:t>
            </a:r>
            <a:br>
              <a:rPr lang="en-US" altLang="ko-KR" sz="1600" dirty="0"/>
            </a:br>
            <a:r>
              <a:rPr lang="en-US" altLang="ko-KR" sz="1600" dirty="0"/>
              <a:t/>
            </a:r>
            <a:br>
              <a:rPr lang="en-US" altLang="ko-KR" sz="1600" dirty="0"/>
            </a:br>
            <a:r>
              <a:rPr lang="en-US" altLang="ko-KR" sz="1600" dirty="0" err="1"/>
              <a:t>Oooh</a:t>
            </a:r>
            <a:r>
              <a:rPr lang="en-US" altLang="ko-KR" sz="1600" dirty="0"/>
              <a:t/>
            </a:r>
            <a:br>
              <a:rPr lang="en-US" altLang="ko-KR" sz="1600" dirty="0"/>
            </a:br>
            <a:r>
              <a:rPr lang="en-US" altLang="ko-KR" sz="1600" dirty="0"/>
              <a:t>We find out what we're made of</a:t>
            </a:r>
            <a:br>
              <a:rPr lang="en-US" altLang="ko-KR" sz="1600" dirty="0"/>
            </a:br>
            <a:r>
              <a:rPr lang="en-US" altLang="ko-KR" sz="1600" dirty="0"/>
              <a:t>When we are called to help our friends in </a:t>
            </a:r>
            <a:r>
              <a:rPr lang="en-US" altLang="ko-KR" sz="1600" dirty="0" smtClean="0"/>
              <a:t>need</a:t>
            </a:r>
            <a:endParaRPr lang="en-US" altLang="ko-KR" sz="1600" dirty="0">
              <a:latin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39346894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82154"/>
          </a:xfrm>
          <a:solidFill>
            <a:schemeClr val="tx1"/>
          </a:solidFill>
        </p:spPr>
        <p:txBody>
          <a:bodyPr>
            <a:normAutofit fontScale="90000"/>
          </a:bodyPr>
          <a:lstStyle/>
          <a:p>
            <a:r>
              <a:rPr lang="ko-KR" altLang="en-US" b="1" dirty="0" smtClean="0">
                <a:solidFill>
                  <a:schemeClr val="accent6">
                    <a:lumMod val="20000"/>
                    <a:lumOff val="80000"/>
                  </a:schemeClr>
                </a:solidFill>
                <a:latin typeface="Ebrima" panose="02000000000000000000" pitchFamily="2" charset="0"/>
                <a:cs typeface="Ebrima" panose="02000000000000000000" pitchFamily="2" charset="0"/>
              </a:rPr>
              <a:t>♬</a:t>
            </a:r>
            <a:r>
              <a:rPr lang="en-US" altLang="ko-KR" b="1" dirty="0" smtClean="0">
                <a:solidFill>
                  <a:schemeClr val="accent6">
                    <a:lumMod val="60000"/>
                    <a:lumOff val="40000"/>
                  </a:schemeClr>
                </a:solidFill>
                <a:latin typeface="Ebrima" panose="02000000000000000000" pitchFamily="2" charset="0"/>
                <a:cs typeface="Ebrima" panose="02000000000000000000" pitchFamily="2" charset="0"/>
              </a:rPr>
              <a:t>Count On Me </a:t>
            </a:r>
            <a:r>
              <a:rPr lang="en-US" altLang="ko-KR" b="1" dirty="0" smtClean="0">
                <a:solidFill>
                  <a:schemeClr val="accent6">
                    <a:lumMod val="20000"/>
                    <a:lumOff val="80000"/>
                  </a:schemeClr>
                </a:solidFill>
                <a:latin typeface="Ebrima" panose="02000000000000000000" pitchFamily="2" charset="0"/>
                <a:cs typeface="Ebrima" panose="02000000000000000000" pitchFamily="2" charset="0"/>
              </a:rPr>
              <a:t/>
            </a:r>
            <a:br>
              <a:rPr lang="en-US" altLang="ko-KR" b="1" dirty="0" smtClean="0">
                <a:solidFill>
                  <a:schemeClr val="accent6">
                    <a:lumMod val="20000"/>
                    <a:lumOff val="80000"/>
                  </a:schemeClr>
                </a:solidFill>
                <a:latin typeface="Ebrima" panose="02000000000000000000" pitchFamily="2" charset="0"/>
                <a:cs typeface="Ebrima" panose="02000000000000000000" pitchFamily="2" charset="0"/>
              </a:rPr>
            </a:br>
            <a:r>
              <a:rPr lang="en-US" altLang="ko-KR" b="1" dirty="0" smtClean="0">
                <a:solidFill>
                  <a:schemeClr val="accent6">
                    <a:lumMod val="20000"/>
                    <a:lumOff val="80000"/>
                  </a:schemeClr>
                </a:solidFill>
                <a:latin typeface="Ebrima" panose="02000000000000000000" pitchFamily="2" charset="0"/>
                <a:cs typeface="Ebrima" panose="02000000000000000000" pitchFamily="2" charset="0"/>
              </a:rPr>
              <a:t>by </a:t>
            </a:r>
            <a:r>
              <a:rPr lang="en-US" altLang="ko-KR" b="1" dirty="0" smtClean="0">
                <a:solidFill>
                  <a:schemeClr val="accent6">
                    <a:lumMod val="60000"/>
                    <a:lumOff val="40000"/>
                  </a:schemeClr>
                </a:solidFill>
                <a:latin typeface="Ebrima" panose="02000000000000000000" pitchFamily="2" charset="0"/>
                <a:cs typeface="Ebrima" panose="02000000000000000000" pitchFamily="2" charset="0"/>
              </a:rPr>
              <a:t>Bruno Mars</a:t>
            </a:r>
            <a:r>
              <a:rPr lang="ko-KR" altLang="en-US" b="1" dirty="0" smtClean="0">
                <a:solidFill>
                  <a:schemeClr val="accent6">
                    <a:lumMod val="20000"/>
                    <a:lumOff val="80000"/>
                  </a:schemeClr>
                </a:solidFill>
                <a:latin typeface="Ebrima" panose="02000000000000000000" pitchFamily="2" charset="0"/>
                <a:cs typeface="Ebrima" panose="02000000000000000000" pitchFamily="2" charset="0"/>
              </a:rPr>
              <a:t>♬</a:t>
            </a:r>
            <a:endParaRPr lang="ko-KR" altLang="en-US" b="1" dirty="0">
              <a:solidFill>
                <a:schemeClr val="accent6">
                  <a:lumMod val="20000"/>
                  <a:lumOff val="80000"/>
                </a:schemeClr>
              </a:solidFill>
              <a:latin typeface="Ebrima" panose="02000000000000000000" pitchFamily="2" charset="0"/>
              <a:cs typeface="Ebrima" panose="02000000000000000000" pitchFamily="2" charset="0"/>
            </a:endParaRPr>
          </a:p>
        </p:txBody>
      </p:sp>
      <p:sp>
        <p:nvSpPr>
          <p:cNvPr id="3" name="Content Placeholder 2"/>
          <p:cNvSpPr>
            <a:spLocks noGrp="1"/>
          </p:cNvSpPr>
          <p:nvPr>
            <p:ph idx="1"/>
          </p:nvPr>
        </p:nvSpPr>
        <p:spPr>
          <a:xfrm>
            <a:off x="323528" y="1600200"/>
            <a:ext cx="8568952" cy="4525963"/>
          </a:xfrm>
        </p:spPr>
        <p:txBody>
          <a:bodyPr/>
          <a:lstStyle/>
          <a:p>
            <a:pPr marL="0" indent="0">
              <a:buNone/>
            </a:pPr>
            <a:endParaRPr lang="en-US" altLang="ko-KR" dirty="0">
              <a:latin typeface="Ebrima" panose="02000000000000000000" pitchFamily="2" charset="0"/>
              <a:cs typeface="Ebrima" panose="02000000000000000000" pitchFamily="2" charset="0"/>
            </a:endParaRPr>
          </a:p>
          <a:p>
            <a:pPr marL="0" indent="0">
              <a:buNone/>
            </a:pPr>
            <a:endParaRPr lang="en-US" altLang="ko-KR" sz="2000" dirty="0" smtClean="0">
              <a:latin typeface="Ebrima" panose="02000000000000000000" pitchFamily="2" charset="0"/>
              <a:cs typeface="Ebrima" panose="02000000000000000000" pitchFamily="2" charset="0"/>
            </a:endParaRPr>
          </a:p>
          <a:p>
            <a:pPr marL="0" indent="0">
              <a:lnSpc>
                <a:spcPct val="200000"/>
              </a:lnSpc>
              <a:buNone/>
            </a:pPr>
            <a:r>
              <a:rPr lang="en-US" altLang="ko-KR" sz="2400" b="1" dirty="0" smtClean="0">
                <a:latin typeface="Ebrima" panose="02000000000000000000" pitchFamily="2" charset="0"/>
                <a:cs typeface="Ebrima" panose="02000000000000000000" pitchFamily="2" charset="0"/>
              </a:rPr>
              <a:t>Q1. Can you find sentences of </a:t>
            </a:r>
            <a:r>
              <a:rPr lang="en-US" altLang="ko-KR" sz="2800" b="1" u="sng" dirty="0" smtClean="0">
                <a:solidFill>
                  <a:srgbClr val="FF0000"/>
                </a:solidFill>
                <a:latin typeface="Ebrima" panose="02000000000000000000" pitchFamily="2" charset="0"/>
                <a:cs typeface="Ebrima" panose="02000000000000000000" pitchFamily="2" charset="0"/>
              </a:rPr>
              <a:t>FIRST CONDITIONAL</a:t>
            </a:r>
            <a:r>
              <a:rPr lang="en-US" altLang="ko-KR" sz="2400" b="1" dirty="0" smtClean="0">
                <a:latin typeface="Ebrima" panose="02000000000000000000" pitchFamily="2" charset="0"/>
                <a:cs typeface="Ebrima" panose="02000000000000000000" pitchFamily="2" charset="0"/>
              </a:rPr>
              <a:t>?</a:t>
            </a:r>
          </a:p>
          <a:p>
            <a:pPr marL="0" indent="0">
              <a:lnSpc>
                <a:spcPct val="200000"/>
              </a:lnSpc>
              <a:buNone/>
            </a:pPr>
            <a:r>
              <a:rPr lang="en-US" altLang="ko-KR" sz="2400" b="1" dirty="0" smtClean="0">
                <a:latin typeface="Ebrima" panose="02000000000000000000" pitchFamily="2" charset="0"/>
                <a:cs typeface="Ebrima" panose="02000000000000000000" pitchFamily="2" charset="0"/>
              </a:rPr>
              <a:t>Q2. How many are they?</a:t>
            </a:r>
          </a:p>
          <a:p>
            <a:pPr marL="0" indent="0">
              <a:lnSpc>
                <a:spcPct val="200000"/>
              </a:lnSpc>
              <a:buNone/>
            </a:pPr>
            <a:r>
              <a:rPr lang="en-US" altLang="ko-KR" sz="2400" b="1" dirty="0" smtClean="0">
                <a:latin typeface="Ebrima" panose="02000000000000000000" pitchFamily="2" charset="0"/>
                <a:cs typeface="Ebrima" panose="02000000000000000000" pitchFamily="2" charset="0"/>
              </a:rPr>
              <a:t>Q3. Tell me what they are.</a:t>
            </a:r>
          </a:p>
        </p:txBody>
      </p:sp>
    </p:spTree>
    <p:extLst>
      <p:ext uri="{BB962C8B-B14F-4D97-AF65-F5344CB8AC3E}">
        <p14:creationId xmlns:p14="http://schemas.microsoft.com/office/powerpoint/2010/main" val="26446002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346</TotalTime>
  <Words>627</Words>
  <Application>Microsoft Office PowerPoint</Application>
  <PresentationFormat>On-screen Show (4:3)</PresentationFormat>
  <Paragraphs>134</Paragraphs>
  <Slides>16</Slides>
  <Notes>10</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“First Conditional”</vt:lpstr>
      <vt:lpstr>Review “ZERO CONDITIONAL”</vt:lpstr>
      <vt:lpstr>Warm-up “ZERO CONDITIONAL”</vt:lpstr>
      <vt:lpstr>Today’s Lesson “FIRST CONDITIONAL”</vt:lpstr>
      <vt:lpstr>Infinitive</vt:lpstr>
      <vt:lpstr>PowerPoint Presentation</vt:lpstr>
      <vt:lpstr>♬Count On Me  by Bruno Mars♬</vt:lpstr>
      <vt:lpstr>♬Count On Me  by Bruno Mars♬</vt:lpstr>
      <vt:lpstr>♬Count On Me  by Bruno Mars♬</vt:lpstr>
      <vt:lpstr>♬Count On Me  by Bruno Mars♬</vt:lpstr>
      <vt:lpstr>★Idioms★</vt:lpstr>
      <vt:lpstr>“FIRST CONDITIONAL”</vt:lpstr>
      <vt:lpstr>★Practice★</vt:lpstr>
      <vt:lpstr>★Practice★</vt:lpstr>
      <vt:lpstr>★Chain Activity★</vt:lpstr>
      <vt:lpstr>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Conditional”</dc:title>
  <dc:creator>User</dc:creator>
  <cp:lastModifiedBy>User</cp:lastModifiedBy>
  <cp:revision>22</cp:revision>
  <dcterms:created xsi:type="dcterms:W3CDTF">2016-10-12T09:56:02Z</dcterms:created>
  <dcterms:modified xsi:type="dcterms:W3CDTF">2016-10-15T03:55:51Z</dcterms:modified>
</cp:coreProperties>
</file>