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1" r:id="rId10"/>
    <p:sldId id="265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07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5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altLang="ko-K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CD7A5E-9993-4F04-B524-323641C299BE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5" y="7857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AT" b="1" u="sng" dirty="0"/>
              <a:t>Jamie Oliver </a:t>
            </a:r>
            <a:r>
              <a:rPr lang="de-AT" b="1" u="sng" dirty="0" smtClean="0"/>
              <a:t/>
            </a:r>
            <a:br>
              <a:rPr lang="de-AT" b="1" u="sng" dirty="0" smtClean="0"/>
            </a:br>
            <a:r>
              <a:rPr lang="de-AT" b="1" u="sng" dirty="0" smtClean="0"/>
              <a:t>makes </a:t>
            </a:r>
            <a:r>
              <a:rPr lang="de-AT" b="1" u="sng" dirty="0"/>
              <a:t>pancakes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3" y="3214686"/>
            <a:ext cx="7643867" cy="2424114"/>
          </a:xfrm>
        </p:spPr>
        <p:txBody>
          <a:bodyPr>
            <a:normAutofit fontScale="92500"/>
          </a:bodyPr>
          <a:lstStyle/>
          <a:p>
            <a:r>
              <a:rPr lang="en-US" dirty="0"/>
              <a:t>1) Who are the two girls? </a:t>
            </a:r>
            <a:endParaRPr lang="ko-KR" altLang="en-US" dirty="0"/>
          </a:p>
          <a:p>
            <a:r>
              <a:rPr lang="en-US" dirty="0"/>
              <a:t>2) What do they use for measurement?</a:t>
            </a:r>
            <a:endParaRPr lang="ko-KR" altLang="en-US" dirty="0"/>
          </a:p>
          <a:p>
            <a:r>
              <a:rPr lang="en-US" dirty="0"/>
              <a:t>3) What is the first ingredient they pour in?</a:t>
            </a:r>
            <a:endParaRPr lang="ko-KR" altLang="en-US" dirty="0"/>
          </a:p>
          <a:p>
            <a:r>
              <a:rPr lang="en-US" dirty="0"/>
              <a:t>4) Which flavors can you add?</a:t>
            </a:r>
            <a:endParaRPr lang="ko-KR" altLang="en-US" dirty="0"/>
          </a:p>
          <a:p>
            <a:r>
              <a:rPr lang="en-US" dirty="0"/>
              <a:t>5) How do you know that the pancakes are ready</a:t>
            </a:r>
            <a:r>
              <a:rPr lang="en-US" dirty="0" smtClean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Down Arrow 3"/>
          <p:cNvSpPr/>
          <p:nvPr/>
        </p:nvSpPr>
        <p:spPr>
          <a:xfrm>
            <a:off x="4071934" y="1785926"/>
            <a:ext cx="642943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irc_mi" descr="http://www.usa-kulinarisch.de/wp-content/uploads/2007/02/pancakes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9" y="164305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214710" cy="485778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/>
              <a:t>SOS </a:t>
            </a:r>
            <a:br>
              <a:rPr lang="en-US" altLang="ko-KR" dirty="0" smtClean="0"/>
            </a:br>
            <a:r>
              <a:rPr lang="en-US" altLang="ko-KR" dirty="0" smtClean="0"/>
              <a:t>ACTIVITY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dirty="0" smtClean="0"/>
              <a:t>QUNTITY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3643306" y="142852"/>
          <a:ext cx="5072098" cy="656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830114" imgH="7542857" progId="AcroExch.Document.DC">
                  <p:embed/>
                </p:oleObj>
              </mc:Choice>
              <mc:Fallback>
                <p:oleObj name="Acrobat Document" r:id="rId3" imgW="5830114" imgH="7542857" progId="AcroExch.Document.DC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142852"/>
                        <a:ext cx="5072098" cy="6563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5451005"/>
            <a:ext cx="1071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sz="1000" dirty="0" smtClean="0"/>
              <a:t>glass     can</a:t>
            </a:r>
          </a:p>
          <a:p>
            <a:r>
              <a:rPr lang="en-US" altLang="ko-KR" sz="1000" dirty="0" smtClean="0"/>
              <a:t> bunch   glass</a:t>
            </a:r>
          </a:p>
          <a:p>
            <a:r>
              <a:rPr lang="en-US" altLang="ko-KR" sz="1000" dirty="0" smtClean="0"/>
              <a:t> bowl     glass</a:t>
            </a:r>
          </a:p>
          <a:p>
            <a:r>
              <a:rPr lang="en-US" altLang="ko-KR" sz="1000" dirty="0" smtClean="0"/>
              <a:t> slice      basket</a:t>
            </a:r>
          </a:p>
          <a:p>
            <a:r>
              <a:rPr lang="en-US" altLang="ko-KR" sz="1000" dirty="0" smtClean="0"/>
              <a:t> piece     cup</a:t>
            </a:r>
          </a:p>
          <a:p>
            <a:r>
              <a:rPr lang="en-US" altLang="ko-KR" sz="1000" dirty="0" smtClean="0"/>
              <a:t> carton   bar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RECIPE </a:t>
            </a:r>
            <a:br>
              <a:rPr lang="en-US" altLang="ko-KR" dirty="0" smtClean="0"/>
            </a:br>
            <a:r>
              <a:rPr lang="en-US" altLang="ko-KR" sz="3100" dirty="0" smtClean="0"/>
              <a:t>using an imperative sentence</a:t>
            </a:r>
            <a:endParaRPr lang="ko-KR" alt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5" y="1357298"/>
            <a:ext cx="8229600" cy="3971940"/>
          </a:xfrm>
        </p:spPr>
        <p:txBody>
          <a:bodyPr>
            <a:normAutofit/>
          </a:bodyPr>
          <a:lstStyle/>
          <a:p>
            <a:r>
              <a:rPr lang="en-US" sz="2200" dirty="0"/>
              <a:t>First </a:t>
            </a:r>
            <a:r>
              <a:rPr lang="en-US" sz="2200" dirty="0" smtClean="0"/>
              <a:t>, __________ </a:t>
            </a:r>
            <a:r>
              <a:rPr lang="en-US" sz="2200" dirty="0"/>
              <a:t>one cup of self-raising flour </a:t>
            </a:r>
            <a:r>
              <a:rPr lang="en-US" sz="2200" dirty="0" smtClean="0"/>
              <a:t>and ____________ </a:t>
            </a:r>
            <a:r>
              <a:rPr lang="en-US" sz="2200" dirty="0"/>
              <a:t>it in a bowl. </a:t>
            </a:r>
            <a:endParaRPr lang="en-US" sz="2200" dirty="0" smtClean="0"/>
          </a:p>
          <a:p>
            <a:r>
              <a:rPr lang="en-US" sz="2200" dirty="0" smtClean="0"/>
              <a:t>Then  ________ </a:t>
            </a:r>
            <a:r>
              <a:rPr lang="en-US" sz="2200" dirty="0"/>
              <a:t>one cup of milk and </a:t>
            </a:r>
            <a:r>
              <a:rPr lang="en-US" sz="2200" dirty="0" smtClean="0"/>
              <a:t> </a:t>
            </a:r>
            <a:r>
              <a:rPr lang="en-US" sz="2200" dirty="0"/>
              <a:t>a </a:t>
            </a:r>
            <a:r>
              <a:rPr lang="en-US" sz="2200" dirty="0" smtClean="0"/>
              <a:t>_______ </a:t>
            </a:r>
            <a:r>
              <a:rPr lang="en-US" sz="2200" dirty="0"/>
              <a:t>of salt. </a:t>
            </a:r>
            <a:endParaRPr lang="en-US" sz="2200" dirty="0" smtClean="0"/>
          </a:p>
          <a:p>
            <a:r>
              <a:rPr lang="en-US" sz="2200" dirty="0" smtClean="0"/>
              <a:t>And _______ </a:t>
            </a:r>
            <a:r>
              <a:rPr lang="en-US" sz="2200" dirty="0"/>
              <a:t>in one egg and </a:t>
            </a:r>
            <a:r>
              <a:rPr lang="en-US" sz="2200" dirty="0" smtClean="0"/>
              <a:t>_______ </a:t>
            </a:r>
            <a:r>
              <a:rPr lang="en-US" sz="2200" dirty="0"/>
              <a:t>the whole batter with a whisker. </a:t>
            </a:r>
            <a:endParaRPr lang="en-US" sz="2200" dirty="0" smtClean="0"/>
          </a:p>
          <a:p>
            <a:r>
              <a:rPr lang="en-US" sz="2200" dirty="0" smtClean="0"/>
              <a:t>Finally, _______ </a:t>
            </a:r>
            <a:r>
              <a:rPr lang="en-US" sz="2200" dirty="0"/>
              <a:t>in some pear or other fruit. </a:t>
            </a:r>
            <a:endParaRPr lang="ko-KR" altLang="en-US" sz="2200" dirty="0"/>
          </a:p>
          <a:p>
            <a:r>
              <a:rPr lang="en-US" sz="2200" dirty="0"/>
              <a:t>Then </a:t>
            </a:r>
            <a:r>
              <a:rPr lang="en-US" sz="2200" dirty="0" smtClean="0"/>
              <a:t> _________ </a:t>
            </a:r>
            <a:r>
              <a:rPr lang="en-US" sz="2200" dirty="0"/>
              <a:t>little piles of the </a:t>
            </a:r>
            <a:r>
              <a:rPr lang="en-US" sz="2200" dirty="0" smtClean="0"/>
              <a:t>batter </a:t>
            </a:r>
            <a:r>
              <a:rPr lang="en-US" sz="2200" dirty="0"/>
              <a:t>into a heated pan with butter. </a:t>
            </a:r>
            <a:endParaRPr lang="en-US" sz="2200" dirty="0" smtClean="0"/>
          </a:p>
          <a:p>
            <a:r>
              <a:rPr lang="en-US" sz="2200" dirty="0" smtClean="0"/>
              <a:t>When </a:t>
            </a:r>
            <a:r>
              <a:rPr lang="en-US" sz="2200" dirty="0"/>
              <a:t>they are ready on both sides, you can </a:t>
            </a:r>
            <a:r>
              <a:rPr lang="en-US" sz="2200" dirty="0" smtClean="0"/>
              <a:t>_______ </a:t>
            </a:r>
            <a:r>
              <a:rPr lang="en-US" sz="2200" dirty="0"/>
              <a:t>a spoonful of yogurt on top and </a:t>
            </a:r>
            <a:r>
              <a:rPr lang="en-US" sz="2200" dirty="0" smtClean="0"/>
              <a:t>_______ </a:t>
            </a:r>
            <a:r>
              <a:rPr lang="en-US" sz="2200" dirty="0"/>
              <a:t>some honey on it. </a:t>
            </a:r>
            <a:endParaRPr lang="ko-KR" altLang="en-US" sz="2200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3" y="607220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– put - mix - pinch – pour (2x) - grate–put- add –drizzle 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Down Arrow 4"/>
          <p:cNvSpPr/>
          <p:nvPr/>
        </p:nvSpPr>
        <p:spPr>
          <a:xfrm>
            <a:off x="4000497" y="5572140"/>
            <a:ext cx="642943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A, An, </a:t>
            </a:r>
            <a:r>
              <a:rPr lang="en-US" sz="4000" dirty="0" err="1" smtClean="0"/>
              <a:t>partitives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Pear </a:t>
            </a:r>
            <a:r>
              <a:rPr lang="en-US" sz="2700" b="1" dirty="0"/>
              <a:t>Pancake with Jamie Oliver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76886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smtClean="0"/>
              <a:t>  A </a:t>
            </a:r>
            <a:r>
              <a:rPr lang="en-US" sz="7200" b="1" dirty="0"/>
              <a:t>cup of </a:t>
            </a:r>
            <a:r>
              <a:rPr lang="en-US" sz="7200" b="1" dirty="0" smtClean="0"/>
              <a:t>flour                                 A pinch of salt                      1 </a:t>
            </a:r>
            <a:r>
              <a:rPr lang="en-US" sz="7200" b="1" dirty="0"/>
              <a:t>cup of </a:t>
            </a:r>
            <a:r>
              <a:rPr lang="en-US" sz="7200" b="1" dirty="0" smtClean="0"/>
              <a:t>milk</a:t>
            </a:r>
          </a:p>
          <a:p>
            <a:pPr>
              <a:buNone/>
            </a:pPr>
            <a:r>
              <a:rPr lang="en-US" sz="7200" b="1" dirty="0" smtClean="0"/>
              <a:t>  One egg</a:t>
            </a:r>
            <a:r>
              <a:rPr lang="ko-KR" altLang="en-US" sz="7200" b="1" dirty="0" smtClean="0"/>
              <a:t>                                           </a:t>
            </a:r>
            <a:r>
              <a:rPr lang="en-US" sz="7200" b="1" dirty="0" smtClean="0"/>
              <a:t>A knob of butter                   A </a:t>
            </a:r>
            <a:r>
              <a:rPr lang="en-US" sz="7200" b="1" dirty="0"/>
              <a:t>pear	</a:t>
            </a:r>
          </a:p>
          <a:p>
            <a:pPr>
              <a:buNone/>
            </a:pPr>
            <a:r>
              <a:rPr lang="en-US" sz="7200" b="1" dirty="0" smtClean="0"/>
              <a:t>  3 </a:t>
            </a:r>
            <a:r>
              <a:rPr lang="en-US" sz="7200" b="1" dirty="0"/>
              <a:t>scoops of pancake </a:t>
            </a:r>
            <a:r>
              <a:rPr lang="en-US" sz="7200" b="1" dirty="0" smtClean="0"/>
              <a:t>batter          A </a:t>
            </a:r>
            <a:r>
              <a:rPr lang="en-US" sz="7200" b="1" dirty="0"/>
              <a:t>dollop of </a:t>
            </a:r>
            <a:r>
              <a:rPr lang="en-US" sz="7200" b="1" dirty="0" smtClean="0"/>
              <a:t>yogurt                some </a:t>
            </a:r>
            <a:r>
              <a:rPr lang="en-US" sz="7200" b="1" dirty="0"/>
              <a:t>honey</a:t>
            </a:r>
            <a:endParaRPr lang="ko-KR" altLang="en-US" sz="7200" b="1" dirty="0"/>
          </a:p>
          <a:p>
            <a:pPr>
              <a:buNone/>
            </a:pPr>
            <a:r>
              <a:rPr lang="en-US" sz="7200" b="1" dirty="0" smtClean="0"/>
              <a:t> </a:t>
            </a:r>
            <a:r>
              <a:rPr lang="ko-KR" sz="7200" b="1" dirty="0" smtClean="0"/>
              <a:t> </a:t>
            </a:r>
            <a:r>
              <a:rPr lang="en-US" sz="7200" b="1" dirty="0"/>
              <a:t> </a:t>
            </a:r>
            <a:endParaRPr lang="en-US" sz="7200" b="1" u="sng" dirty="0"/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r>
              <a:rPr lang="en-US" sz="7200" b="1" dirty="0" smtClean="0"/>
              <a:t>Task </a:t>
            </a:r>
            <a:r>
              <a:rPr lang="en-US" sz="7200" b="1" dirty="0"/>
              <a:t>1: </a:t>
            </a:r>
            <a:r>
              <a:rPr lang="en-US" sz="7200" b="1" dirty="0" smtClean="0"/>
              <a:t> </a:t>
            </a:r>
            <a:r>
              <a:rPr lang="en-US" sz="7200" b="1" dirty="0"/>
              <a:t>Fill in the blanks with the phrases from the box above</a:t>
            </a:r>
            <a:r>
              <a:rPr lang="en-US" sz="7200" b="1" dirty="0" smtClean="0"/>
              <a:t>.</a:t>
            </a:r>
          </a:p>
          <a:p>
            <a:pPr>
              <a:buNone/>
            </a:pPr>
            <a:endParaRPr lang="ko-KR" altLang="en-US" sz="7200" dirty="0"/>
          </a:p>
          <a:p>
            <a:pPr lvl="0">
              <a:buNone/>
            </a:pPr>
            <a:r>
              <a:rPr lang="en-US" sz="7200" b="1" dirty="0" smtClean="0"/>
              <a:t>1. First</a:t>
            </a:r>
            <a:r>
              <a:rPr lang="en-US" sz="7200" b="1" dirty="0"/>
              <a:t>, you measure </a:t>
            </a:r>
            <a:r>
              <a:rPr lang="en-US" sz="7200" b="1" dirty="0" smtClean="0"/>
              <a:t>________________and </a:t>
            </a:r>
            <a:r>
              <a:rPr lang="en-US" sz="7200" b="1" dirty="0"/>
              <a:t>put them in a big mixing bowl.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2. Next</a:t>
            </a:r>
            <a:r>
              <a:rPr lang="en-US" sz="7200" b="1" dirty="0"/>
              <a:t>, pour in </a:t>
            </a:r>
            <a:r>
              <a:rPr lang="en-US" sz="7200" b="1" dirty="0" smtClean="0"/>
              <a:t>__________________ </a:t>
            </a:r>
            <a:r>
              <a:rPr lang="en-US" sz="7200" b="1" dirty="0"/>
              <a:t>into the mixing bowl.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3. Then</a:t>
            </a:r>
            <a:r>
              <a:rPr lang="en-US" sz="7200" b="1" dirty="0"/>
              <a:t>, add in </a:t>
            </a:r>
            <a:r>
              <a:rPr lang="en-US" sz="7200" b="1" dirty="0" smtClean="0"/>
              <a:t>__________________.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4. After </a:t>
            </a:r>
            <a:r>
              <a:rPr lang="en-US" sz="7200" b="1" dirty="0"/>
              <a:t>that, you need to break in </a:t>
            </a:r>
            <a:r>
              <a:rPr lang="en-US" sz="7200" b="1" dirty="0" smtClean="0"/>
              <a:t>______________ </a:t>
            </a:r>
            <a:r>
              <a:rPr lang="en-US" sz="7200" b="1" dirty="0"/>
              <a:t>and whisk everything.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5. Once </a:t>
            </a:r>
            <a:r>
              <a:rPr lang="en-US" sz="7200" b="1" dirty="0"/>
              <a:t>that’s done, you need to grate in _______________. </a:t>
            </a:r>
            <a:endParaRPr lang="ko-KR" altLang="en-US" sz="7200" b="1" dirty="0" smtClean="0"/>
          </a:p>
          <a:p>
            <a:pPr lvl="0">
              <a:buNone/>
            </a:pPr>
            <a:r>
              <a:rPr lang="en-US" sz="7200" b="1" dirty="0" smtClean="0"/>
              <a:t>6. Then, you heat the frying pan. Once it’s heated, put in __________________________.</a:t>
            </a:r>
            <a:endParaRPr lang="ko-KR" altLang="en-US" sz="7200" b="1" dirty="0" smtClean="0"/>
          </a:p>
          <a:p>
            <a:pPr lvl="0">
              <a:buNone/>
            </a:pPr>
            <a:r>
              <a:rPr lang="en-US" sz="7200" b="1" dirty="0" smtClean="0"/>
              <a:t>7. Next</a:t>
            </a:r>
            <a:r>
              <a:rPr lang="en-US" sz="7200" b="1" dirty="0"/>
              <a:t>, you put </a:t>
            </a:r>
            <a:r>
              <a:rPr lang="en-US" sz="7200" b="1" dirty="0" smtClean="0"/>
              <a:t>______________ </a:t>
            </a:r>
            <a:r>
              <a:rPr lang="en-US" sz="7200" b="1" dirty="0"/>
              <a:t>into the hot pan.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8. Once </a:t>
            </a:r>
            <a:r>
              <a:rPr lang="en-US" sz="7200" b="1" dirty="0"/>
              <a:t>they’re cooked, serve them in a plate and put </a:t>
            </a:r>
            <a:r>
              <a:rPr lang="en-US" sz="7200" b="1" dirty="0" smtClean="0"/>
              <a:t>_____________________________ </a:t>
            </a:r>
            <a:r>
              <a:rPr lang="en-US" sz="7200" b="1" dirty="0"/>
              <a:t>on top.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9. You </a:t>
            </a:r>
            <a:r>
              <a:rPr lang="en-US" sz="7200" b="1" dirty="0"/>
              <a:t>can also drizzle </a:t>
            </a:r>
            <a:r>
              <a:rPr lang="en-US" sz="7200" b="1" dirty="0" smtClean="0"/>
              <a:t>______________. </a:t>
            </a:r>
            <a:endParaRPr lang="ko-KR" altLang="en-US" sz="7200" b="1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Task 2: Read the dialogue below and use ONLY A, An, Some &amp; Any and fill in the blanks.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166376"/>
          </a:xfrm>
        </p:spPr>
        <p:txBody>
          <a:bodyPr>
            <a:normAutofit fontScale="25000" lnSpcReduction="20000"/>
          </a:bodyPr>
          <a:lstStyle/>
          <a:p>
            <a:endParaRPr lang="ko-KR" altLang="en-US" sz="6400" b="1" dirty="0"/>
          </a:p>
          <a:p>
            <a:pPr>
              <a:buNone/>
            </a:pPr>
            <a:r>
              <a:rPr lang="en-US" sz="6400" b="1" dirty="0" smtClean="0"/>
              <a:t>A. How many cups of flour does Jamie Oliver ask Poppy to add in the mixing bowl?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B. Jamie asks Poppy to put 1)____ cup of flour. </a:t>
            </a:r>
          </a:p>
          <a:p>
            <a:pPr>
              <a:buNone/>
            </a:pPr>
            <a:r>
              <a:rPr lang="en-US" sz="6400" b="1" dirty="0" smtClean="0"/>
              <a:t>A. What does he do next?</a:t>
            </a:r>
          </a:p>
          <a:p>
            <a:pPr>
              <a:buNone/>
            </a:pPr>
            <a:r>
              <a:rPr lang="en-US" sz="6400" b="1" dirty="0" smtClean="0"/>
              <a:t>B. Next, he asks her to pour in 2)____ mug of milk using the same cup. 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     Does he add in 3)____ pinch of salt? What about eggs? </a:t>
            </a:r>
          </a:p>
          <a:p>
            <a:pPr>
              <a:buNone/>
            </a:pPr>
            <a:r>
              <a:rPr lang="en-US" sz="6400" b="1" dirty="0" smtClean="0"/>
              <a:t>     Does he use 4)____ eggs in his pancake recipe?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A. Of course. He adds in 5)____ pinch of salt and he breaks in 6)____ egg. </a:t>
            </a:r>
          </a:p>
          <a:p>
            <a:pPr>
              <a:buNone/>
            </a:pPr>
            <a:r>
              <a:rPr lang="en-US" sz="6400" b="1" dirty="0" smtClean="0"/>
              <a:t>      He whisks everything then he grates in 7)____ pear with the core and all. 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B. I see.  Well, I never grate 8)_____ fruit in my pancake and to be honest, I do not </a:t>
            </a:r>
          </a:p>
          <a:p>
            <a:pPr>
              <a:buNone/>
            </a:pPr>
            <a:r>
              <a:rPr lang="en-US" sz="6400" b="1" dirty="0" smtClean="0"/>
              <a:t>     grate in 9)____fruit all.   Maybe I should try it next time!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A. I don’t grate in 10)____ fruit either which is why I’m definitely going to try his </a:t>
            </a:r>
          </a:p>
          <a:p>
            <a:pPr>
              <a:buNone/>
            </a:pPr>
            <a:r>
              <a:rPr lang="en-US" sz="6400" b="1" dirty="0" smtClean="0"/>
              <a:t>     recipe next time I’m making a pancake. </a:t>
            </a:r>
          </a:p>
          <a:p>
            <a:pPr>
              <a:buNone/>
            </a:pPr>
            <a:r>
              <a:rPr lang="en-US" sz="6400" b="1" dirty="0" smtClean="0"/>
              <a:t>    Then he heats the pan and adds in 11)___ knob of butter. </a:t>
            </a:r>
          </a:p>
          <a:p>
            <a:pPr>
              <a:buNone/>
            </a:pPr>
            <a:r>
              <a:rPr lang="en-US" sz="6400" b="1" dirty="0" smtClean="0"/>
              <a:t>    Then he puts 12)______ spoonfuls of pancake mixture. </a:t>
            </a:r>
          </a:p>
          <a:p>
            <a:pPr>
              <a:buNone/>
            </a:pPr>
            <a:r>
              <a:rPr lang="en-US" sz="6400" b="1" dirty="0" smtClean="0"/>
              <a:t>    Once they’re cooked, serve them in a plate.</a:t>
            </a:r>
          </a:p>
          <a:p>
            <a:pPr>
              <a:buNone/>
            </a:pPr>
            <a:r>
              <a:rPr lang="en-US" sz="6400" b="1" dirty="0" smtClean="0"/>
              <a:t>B. Hang on a second, does he enjoy his pancakes with 13)____ yogurt? </a:t>
            </a:r>
          </a:p>
          <a:p>
            <a:pPr>
              <a:buNone/>
            </a:pPr>
            <a:r>
              <a:rPr lang="en-US" sz="6400" b="1" dirty="0" smtClean="0"/>
              <a:t>     What about 14)______ honey?    I always drizzle 15)_____ honey on my pancakes!</a:t>
            </a:r>
          </a:p>
          <a:p>
            <a:pPr>
              <a:buNone/>
            </a:pPr>
            <a:r>
              <a:rPr lang="en-US" sz="6400" b="1" dirty="0" smtClean="0"/>
              <a:t>A. Oh yes!   I completely forgot, sorry!   Yes he does! </a:t>
            </a:r>
          </a:p>
          <a:p>
            <a:pPr>
              <a:buNone/>
            </a:pPr>
            <a:r>
              <a:rPr lang="en-US" sz="6400" b="1" dirty="0" smtClean="0"/>
              <a:t>      He serves the pancake with 16)____ dollop of yogurt and he also enjoys his </a:t>
            </a:r>
          </a:p>
          <a:p>
            <a:pPr>
              <a:buNone/>
            </a:pPr>
            <a:r>
              <a:rPr lang="en-US" sz="6400" b="1" dirty="0" smtClean="0"/>
              <a:t>      pancake like you  do by drizzling 17)_____ honey. </a:t>
            </a:r>
            <a:endParaRPr lang="ko-KR" altLang="en-US" sz="6400" b="1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/>
          <a:lstStyle/>
          <a:p>
            <a:r>
              <a:rPr lang="en-US" altLang="ko-KR" sz="3600" dirty="0" smtClean="0"/>
              <a:t>RULES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9"/>
            <a:ext cx="6115064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o-KR" altLang="en-US" sz="5600" dirty="0"/>
          </a:p>
          <a:p>
            <a:r>
              <a:rPr lang="en-MY" sz="7200" b="1" dirty="0" smtClean="0"/>
              <a:t>Some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Affirmative</a:t>
            </a:r>
            <a:r>
              <a:rPr lang="ko-KR" altLang="en-US" sz="7200" dirty="0" smtClean="0"/>
              <a:t> </a:t>
            </a:r>
            <a:r>
              <a:rPr lang="en-MY" sz="7200" dirty="0" smtClean="0"/>
              <a:t>Positive 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are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bowl.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are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chocolate bars</a:t>
            </a:r>
            <a:r>
              <a:rPr lang="en-MY" sz="7200" dirty="0"/>
              <a:t> for you.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is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sugar</a:t>
            </a:r>
            <a:r>
              <a:rPr lang="en-MY" sz="7200" dirty="0"/>
              <a:t> in the jar.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is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vinegar</a:t>
            </a:r>
            <a:r>
              <a:rPr lang="en-MY" sz="7200" dirty="0"/>
              <a:t>.</a:t>
            </a:r>
            <a:endParaRPr lang="ko-KR" altLang="en-US" sz="7200" dirty="0"/>
          </a:p>
          <a:p>
            <a:endParaRPr lang="en-MY" sz="7200" b="1" dirty="0" smtClean="0"/>
          </a:p>
          <a:p>
            <a:r>
              <a:rPr lang="en-MY" sz="7200" b="1" dirty="0" smtClean="0"/>
              <a:t>Any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Negative (</a:t>
            </a:r>
            <a:r>
              <a:rPr lang="en-MY" sz="7200" dirty="0"/>
              <a:t>not/ never</a:t>
            </a:r>
            <a:r>
              <a:rPr lang="en-MY" sz="7200" dirty="0" smtClean="0"/>
              <a:t>)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aren’t</a:t>
            </a:r>
            <a:r>
              <a:rPr lang="en-MY" sz="7200" dirty="0"/>
              <a:t>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bowl.</a:t>
            </a:r>
            <a:endParaRPr lang="ko-KR" altLang="en-US" sz="7200" dirty="0"/>
          </a:p>
          <a:p>
            <a:pPr lvl="0"/>
            <a:r>
              <a:rPr lang="en-MY" sz="7200" dirty="0" smtClean="0"/>
              <a:t>There </a:t>
            </a:r>
            <a:r>
              <a:rPr lang="en-MY" sz="7200" u="sng" dirty="0"/>
              <a:t>isn’t</a:t>
            </a:r>
            <a:r>
              <a:rPr lang="en-MY" sz="7200" dirty="0"/>
              <a:t> </a:t>
            </a:r>
            <a:r>
              <a:rPr lang="en-MY" sz="7200" b="1" i="1" dirty="0"/>
              <a:t>any </a:t>
            </a:r>
            <a:r>
              <a:rPr lang="en-MY" sz="7200" u="sng" dirty="0"/>
              <a:t>sugar</a:t>
            </a:r>
            <a:r>
              <a:rPr lang="en-MY" sz="7200" dirty="0"/>
              <a:t> in the jar.</a:t>
            </a:r>
            <a:endParaRPr lang="ko-KR" altLang="en-US" sz="7200" dirty="0"/>
          </a:p>
          <a:p>
            <a:endParaRPr lang="en-MY" sz="7200" b="1" dirty="0" smtClean="0"/>
          </a:p>
          <a:p>
            <a:r>
              <a:rPr lang="en-MY" sz="7200" b="1" dirty="0" smtClean="0"/>
              <a:t>Any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Interrogative</a:t>
            </a:r>
            <a:r>
              <a:rPr lang="en-US" sz="7200" dirty="0" smtClean="0"/>
              <a:t>?</a:t>
            </a:r>
            <a:endParaRPr lang="ko-KR" altLang="en-US" sz="7200" dirty="0"/>
          </a:p>
          <a:p>
            <a:pPr lvl="0"/>
            <a:r>
              <a:rPr lang="en-MY" sz="7200" u="sng" dirty="0"/>
              <a:t>Are</a:t>
            </a:r>
            <a:r>
              <a:rPr lang="en-MY" sz="7200" dirty="0"/>
              <a:t> there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bowl?</a:t>
            </a:r>
            <a:endParaRPr lang="ko-KR" altLang="en-US" sz="7200" dirty="0"/>
          </a:p>
          <a:p>
            <a:pPr lvl="0"/>
            <a:r>
              <a:rPr lang="en-MY" sz="7200" u="sng" dirty="0" smtClean="0"/>
              <a:t>Is</a:t>
            </a:r>
            <a:r>
              <a:rPr lang="en-MY" sz="7200" dirty="0" smtClean="0"/>
              <a:t> </a:t>
            </a:r>
            <a:r>
              <a:rPr lang="en-MY" sz="7200" dirty="0"/>
              <a:t>there </a:t>
            </a:r>
            <a:r>
              <a:rPr lang="en-MY" sz="7200" b="1" i="1" dirty="0"/>
              <a:t>any </a:t>
            </a:r>
            <a:r>
              <a:rPr lang="en-MY" sz="7200" u="sng" dirty="0"/>
              <a:t>sugar</a:t>
            </a:r>
            <a:r>
              <a:rPr lang="en-MY" sz="7200" dirty="0"/>
              <a:t> in the jar?</a:t>
            </a:r>
            <a:endParaRPr lang="ko-KR" altLang="en-US" sz="7200" dirty="0"/>
          </a:p>
          <a:p>
            <a:endParaRPr lang="en-MY" sz="7200" b="1" dirty="0" smtClean="0"/>
          </a:p>
          <a:p>
            <a:r>
              <a:rPr lang="en-MY" sz="7200" b="1" dirty="0" smtClean="0"/>
              <a:t>Any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Interrogative </a:t>
            </a:r>
            <a:r>
              <a:rPr lang="en-MY" sz="7200" dirty="0"/>
              <a:t>&amp; negative</a:t>
            </a:r>
            <a:endParaRPr lang="ko-KR" altLang="en-US" sz="7200" dirty="0"/>
          </a:p>
          <a:p>
            <a:pPr lvl="0"/>
            <a:r>
              <a:rPr lang="en-MY" sz="7200" u="sng" dirty="0"/>
              <a:t>Aren’t</a:t>
            </a:r>
            <a:r>
              <a:rPr lang="en-MY" sz="7200" dirty="0"/>
              <a:t> there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bowl?</a:t>
            </a:r>
            <a:endParaRPr lang="ko-KR" altLang="en-US" sz="7200" dirty="0"/>
          </a:p>
          <a:p>
            <a:pPr lvl="0"/>
            <a:r>
              <a:rPr lang="en-MY" sz="7200" u="sng" dirty="0"/>
              <a:t>Are</a:t>
            </a:r>
            <a:r>
              <a:rPr lang="en-MY" sz="7200" dirty="0"/>
              <a:t> there </a:t>
            </a:r>
            <a:r>
              <a:rPr lang="en-MY" sz="7200" u="sng" dirty="0"/>
              <a:t>not</a:t>
            </a:r>
            <a:r>
              <a:rPr lang="en-MY" sz="7200" dirty="0"/>
              <a:t>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chocolate bars</a:t>
            </a:r>
            <a:r>
              <a:rPr lang="en-MY" sz="7200" dirty="0"/>
              <a:t> for you?</a:t>
            </a:r>
            <a:endParaRPr lang="ko-KR" altLang="en-US" sz="7200" dirty="0"/>
          </a:p>
          <a:p>
            <a:pPr lvl="0"/>
            <a:r>
              <a:rPr lang="en-MY" sz="7200" u="sng" dirty="0"/>
              <a:t>Isn’t</a:t>
            </a:r>
            <a:r>
              <a:rPr lang="en-MY" sz="7200" dirty="0"/>
              <a:t> there </a:t>
            </a:r>
            <a:r>
              <a:rPr lang="en-MY" sz="7200" b="1" i="1" dirty="0"/>
              <a:t>any </a:t>
            </a:r>
            <a:r>
              <a:rPr lang="en-MY" sz="7200" u="sng" dirty="0"/>
              <a:t>sugar</a:t>
            </a:r>
            <a:r>
              <a:rPr lang="en-MY" sz="7200" dirty="0"/>
              <a:t> in the jar?</a:t>
            </a:r>
            <a:endParaRPr lang="ko-KR" altLang="en-US" sz="7200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1857365"/>
            <a:ext cx="2928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 smtClean="0"/>
              <a:t>Plural </a:t>
            </a:r>
            <a:endParaRPr lang="ko-KR" altLang="en-US" dirty="0" smtClean="0"/>
          </a:p>
          <a:p>
            <a:r>
              <a:rPr lang="en-MY" b="1" dirty="0" smtClean="0"/>
              <a:t>(pears, eggs, apples, )</a:t>
            </a:r>
            <a:endParaRPr lang="ko-KR" altLang="en-US" dirty="0" smtClean="0"/>
          </a:p>
          <a:p>
            <a:endParaRPr lang="en-MY" b="1" u="sng" dirty="0" smtClean="0"/>
          </a:p>
          <a:p>
            <a:r>
              <a:rPr lang="en-MY" b="1" u="sng" dirty="0" smtClean="0"/>
              <a:t>Uncountable</a:t>
            </a:r>
            <a:endParaRPr lang="ko-KR" altLang="en-US" dirty="0" smtClean="0"/>
          </a:p>
          <a:p>
            <a:r>
              <a:rPr lang="en-MY" b="1" dirty="0" smtClean="0"/>
              <a:t>(oil, salt, rice, oat, juice) 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3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Task 3: Correct these mistakes.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435771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ko-KR" altLang="en-US" sz="4900" b="1" dirty="0"/>
          </a:p>
          <a:p>
            <a:pPr lvl="0"/>
            <a:r>
              <a:rPr lang="en-US" sz="8000" b="1" dirty="0"/>
              <a:t>There are some cheese in the fridge. </a:t>
            </a:r>
            <a:endParaRPr lang="ko-KR" altLang="en-US" sz="8000" b="1" dirty="0"/>
          </a:p>
          <a:p>
            <a:pPr lvl="0"/>
            <a:r>
              <a:rPr lang="en-US" sz="8000" b="1" dirty="0"/>
              <a:t>There aren’t any sugar left in the jar.</a:t>
            </a:r>
            <a:endParaRPr lang="ko-KR" altLang="en-US" sz="8000" b="1" dirty="0"/>
          </a:p>
          <a:p>
            <a:pPr lvl="0"/>
            <a:r>
              <a:rPr lang="en-US" sz="8000" b="1" dirty="0" smtClean="0"/>
              <a:t>Is </a:t>
            </a:r>
            <a:r>
              <a:rPr lang="en-US" sz="8000" b="1" dirty="0"/>
              <a:t>there any bananas in the fruit bowl?</a:t>
            </a:r>
            <a:endParaRPr lang="ko-KR" altLang="en-US" sz="8000" b="1" dirty="0"/>
          </a:p>
          <a:p>
            <a:pPr lvl="0"/>
            <a:r>
              <a:rPr lang="en-US" sz="8000" b="1" dirty="0" smtClean="0"/>
              <a:t>There </a:t>
            </a:r>
            <a:r>
              <a:rPr lang="en-US" sz="8000" b="1" dirty="0"/>
              <a:t>isn’t any red apples in the kitchen. </a:t>
            </a:r>
            <a:endParaRPr lang="ko-KR" altLang="en-US" sz="8000" b="1" dirty="0"/>
          </a:p>
          <a:p>
            <a:pPr lvl="0"/>
            <a:r>
              <a:rPr lang="en-US" sz="8000" b="1" dirty="0" smtClean="0"/>
              <a:t>Are </a:t>
            </a:r>
            <a:r>
              <a:rPr lang="en-US" sz="8000" b="1" dirty="0"/>
              <a:t>there any soy sauce in the bottle</a:t>
            </a:r>
            <a:r>
              <a:rPr lang="en-US" sz="8000" b="1" dirty="0" smtClean="0"/>
              <a:t>?</a:t>
            </a:r>
            <a:endParaRPr lang="ko-KR" altLang="en-US" sz="8000" b="1" dirty="0"/>
          </a:p>
          <a:p>
            <a:pPr lvl="0"/>
            <a:r>
              <a:rPr lang="en-US" sz="8000" b="1" dirty="0"/>
              <a:t>There is some oranges in the basket</a:t>
            </a:r>
            <a:r>
              <a:rPr lang="en-US" sz="8000" b="1" dirty="0" smtClean="0"/>
              <a:t>.</a:t>
            </a:r>
          </a:p>
          <a:p>
            <a:pPr lvl="0"/>
            <a:r>
              <a:rPr lang="en-US" sz="8000" b="1" dirty="0" smtClean="0"/>
              <a:t>There </a:t>
            </a:r>
            <a:r>
              <a:rPr lang="en-US" sz="8000" b="1" dirty="0"/>
              <a:t>isn’t an peach pie on the plate</a:t>
            </a:r>
            <a:r>
              <a:rPr lang="en-US" sz="8000" b="1" dirty="0" smtClean="0"/>
              <a:t>.</a:t>
            </a:r>
            <a:endParaRPr lang="ko-KR" altLang="en-US" sz="8000" b="1" dirty="0"/>
          </a:p>
          <a:p>
            <a:pPr lvl="0"/>
            <a:r>
              <a:rPr lang="en-US" sz="8000" b="1" dirty="0"/>
              <a:t>Is there a apple tart in the oven?</a:t>
            </a:r>
            <a:endParaRPr lang="ko-KR" altLang="en-US" sz="8000" b="1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/>
              <a:t>Answer Key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142985"/>
            <a:ext cx="3614735" cy="22145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o-KR" altLang="en-US" dirty="0"/>
          </a:p>
          <a:p>
            <a:pPr>
              <a:buNone/>
            </a:pPr>
            <a:r>
              <a:rPr lang="en-US" sz="6400" b="1" u="sng" dirty="0"/>
              <a:t>Task 1: </a:t>
            </a:r>
            <a:r>
              <a:rPr lang="en-US" sz="6400" dirty="0"/>
              <a:t/>
            </a:r>
            <a:br>
              <a:rPr lang="en-US" sz="6400" dirty="0"/>
            </a:br>
            <a:endParaRPr lang="en-US" sz="6400" dirty="0" smtClean="0"/>
          </a:p>
          <a:p>
            <a:pPr>
              <a:buNone/>
            </a:pPr>
            <a:r>
              <a:rPr lang="en-US" sz="6400" dirty="0" smtClean="0"/>
              <a:t>1. A</a:t>
            </a:r>
            <a:r>
              <a:rPr lang="en-US" sz="6400" dirty="0"/>
              <a:t>/ One cup of flour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2. A</a:t>
            </a:r>
            <a:r>
              <a:rPr lang="en-US" sz="6400" dirty="0"/>
              <a:t>/ One cup of milk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3. A</a:t>
            </a:r>
            <a:r>
              <a:rPr lang="en-US" sz="6400" dirty="0"/>
              <a:t>/ One pinch of salt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4. An</a:t>
            </a:r>
            <a:r>
              <a:rPr lang="en-US" sz="6400" dirty="0"/>
              <a:t>/ One egg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5. A</a:t>
            </a:r>
            <a:r>
              <a:rPr lang="en-US" sz="6400" dirty="0"/>
              <a:t>/ One pear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6. A</a:t>
            </a:r>
            <a:r>
              <a:rPr lang="en-US" sz="6400" dirty="0"/>
              <a:t>/ One knob of butter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7. 3 </a:t>
            </a:r>
            <a:r>
              <a:rPr lang="en-US" sz="6400" dirty="0"/>
              <a:t>scoops of pancake batter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8. A</a:t>
            </a:r>
            <a:r>
              <a:rPr lang="en-US" sz="6400" dirty="0"/>
              <a:t>/ One dollop of yogurt 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9. Some honey</a:t>
            </a:r>
            <a:endParaRPr lang="ko-KR" altLang="en-US" sz="6400" dirty="0" smtClean="0"/>
          </a:p>
          <a:p>
            <a:pPr>
              <a:buNone/>
            </a:pPr>
            <a:endParaRPr lang="en-US" sz="4800" b="1" u="sng" dirty="0" smtClean="0"/>
          </a:p>
          <a:p>
            <a:pPr>
              <a:buNone/>
            </a:pPr>
            <a:endParaRPr lang="ko-KR" altLang="en-US" sz="4800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7" y="3571877"/>
            <a:ext cx="45720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 </a:t>
            </a:r>
            <a:r>
              <a:rPr lang="en-US" sz="1200" b="1" u="sng" dirty="0" smtClean="0"/>
              <a:t> </a:t>
            </a:r>
            <a:r>
              <a:rPr lang="en-US" sz="1600" b="1" u="sng" dirty="0"/>
              <a:t>Task 3: </a:t>
            </a:r>
            <a:endParaRPr lang="ko-KR" altLang="en-US" sz="1600" dirty="0"/>
          </a:p>
          <a:p>
            <a:pPr lvl="0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There </a:t>
            </a:r>
            <a:r>
              <a:rPr lang="en-US" sz="1600" b="1" u="sng" dirty="0"/>
              <a:t>is</a:t>
            </a:r>
            <a:r>
              <a:rPr lang="en-US" sz="1600" dirty="0"/>
              <a:t> some cheese in the fridge. </a:t>
            </a:r>
            <a:endParaRPr lang="ko-KR" altLang="en-US" sz="1600" dirty="0"/>
          </a:p>
          <a:p>
            <a:pPr lvl="0"/>
            <a:r>
              <a:rPr lang="en-US" sz="1600" dirty="0"/>
              <a:t>There </a:t>
            </a:r>
            <a:r>
              <a:rPr lang="en-US" sz="1600" b="1" u="sng" dirty="0"/>
              <a:t>isn’t</a:t>
            </a:r>
            <a:r>
              <a:rPr lang="en-US" sz="1600" dirty="0"/>
              <a:t> any sugar left in the jar. </a:t>
            </a:r>
            <a:endParaRPr lang="ko-KR" altLang="en-US" sz="1600" dirty="0"/>
          </a:p>
          <a:p>
            <a:pPr lvl="0"/>
            <a:r>
              <a:rPr lang="en-US" sz="1600" b="1" u="sng" dirty="0"/>
              <a:t>Are </a:t>
            </a:r>
            <a:r>
              <a:rPr lang="en-US" sz="1600" dirty="0"/>
              <a:t>there any bananas in the fruit bowl?</a:t>
            </a:r>
            <a:endParaRPr lang="ko-KR" altLang="en-US" sz="1600" dirty="0"/>
          </a:p>
          <a:p>
            <a:pPr lvl="0"/>
            <a:r>
              <a:rPr lang="en-US" sz="1600" dirty="0"/>
              <a:t>There </a:t>
            </a:r>
            <a:r>
              <a:rPr lang="en-US" sz="1600" b="1" u="sng" dirty="0"/>
              <a:t>aren’t</a:t>
            </a:r>
            <a:r>
              <a:rPr lang="en-US" sz="1600" dirty="0"/>
              <a:t> any red apples in the kitchen.</a:t>
            </a:r>
            <a:endParaRPr lang="ko-KR" altLang="en-US" sz="1600" dirty="0"/>
          </a:p>
          <a:p>
            <a:pPr lvl="0"/>
            <a:r>
              <a:rPr lang="en-US" sz="1600" b="1" u="sng" dirty="0"/>
              <a:t>Is</a:t>
            </a:r>
            <a:r>
              <a:rPr lang="en-US" sz="1600" dirty="0"/>
              <a:t> there any soy sauce in the bottle?</a:t>
            </a:r>
            <a:endParaRPr lang="ko-KR" altLang="en-US" sz="1600" dirty="0"/>
          </a:p>
          <a:p>
            <a:pPr lvl="0"/>
            <a:r>
              <a:rPr lang="en-US" sz="1600" dirty="0"/>
              <a:t>There </a:t>
            </a:r>
            <a:r>
              <a:rPr lang="en-US" sz="1600" b="1" u="sng" dirty="0"/>
              <a:t>are</a:t>
            </a:r>
            <a:r>
              <a:rPr lang="en-US" sz="1600" dirty="0"/>
              <a:t> some oranges in the basket.</a:t>
            </a:r>
            <a:endParaRPr lang="ko-KR" altLang="en-US" sz="1600" dirty="0"/>
          </a:p>
          <a:p>
            <a:pPr lvl="0"/>
            <a:r>
              <a:rPr lang="en-US" sz="1600" dirty="0"/>
              <a:t>There isn’t </a:t>
            </a:r>
            <a:r>
              <a:rPr lang="en-US" sz="1600" b="1" u="sng" dirty="0"/>
              <a:t>any</a:t>
            </a:r>
            <a:r>
              <a:rPr lang="en-US" sz="1600" dirty="0"/>
              <a:t> peach pie on the plate.</a:t>
            </a:r>
            <a:endParaRPr lang="ko-KR" altLang="en-US" sz="1600" dirty="0"/>
          </a:p>
          <a:p>
            <a:r>
              <a:rPr lang="en-US" sz="1600" dirty="0"/>
              <a:t>Is there </a:t>
            </a:r>
            <a:r>
              <a:rPr lang="en-US" sz="1600" b="1" u="sng" dirty="0"/>
              <a:t>an</a:t>
            </a:r>
            <a:r>
              <a:rPr lang="en-US" sz="1600" dirty="0"/>
              <a:t> apple tart in the oven</a:t>
            </a:r>
            <a:r>
              <a:rPr lang="en-US" sz="1600" dirty="0" smtClean="0"/>
              <a:t>?</a:t>
            </a:r>
            <a:r>
              <a:rPr lang="en-US" sz="1600" b="1" u="sng" dirty="0"/>
              <a:t> </a:t>
            </a:r>
            <a:endParaRPr lang="en-US" sz="1600" b="1" u="sng" dirty="0" smtClean="0"/>
          </a:p>
          <a:p>
            <a:endParaRPr lang="en-US" sz="1200" b="1" u="sng" dirty="0"/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endParaRPr lang="en-US" altLang="ko-KR" sz="1200" dirty="0"/>
          </a:p>
          <a:p>
            <a:pPr lvl="0"/>
            <a:endParaRPr lang="ko-KR" altLang="en-US" sz="1200" dirty="0"/>
          </a:p>
          <a:p>
            <a:r>
              <a:rPr lang="en-US" dirty="0"/>
              <a:t/>
            </a:r>
            <a:br>
              <a:rPr lang="en-US" dirty="0"/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9258" y="1285861"/>
            <a:ext cx="32147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u="sng" dirty="0" smtClean="0"/>
              <a:t>Task 2: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2. a</a:t>
            </a:r>
          </a:p>
          <a:p>
            <a:pPr lvl="0">
              <a:buNone/>
            </a:pPr>
            <a:r>
              <a:rPr lang="en-US" sz="1600" dirty="0" smtClean="0"/>
              <a:t>3. any 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4. any 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5.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6. an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7.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8. any (never – negative form)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9. any (not - negative)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10. any (not - negative) 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11.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12. some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13. some/ any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14. some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15. some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16.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17. some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65113" y="71438"/>
          <a:ext cx="8593137" cy="664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7542857" imgH="5830114" progId="AcroExch.Document.DC">
                  <p:embed/>
                </p:oleObj>
              </mc:Choice>
              <mc:Fallback>
                <p:oleObj name="Acrobat Document" r:id="rId3" imgW="7542857" imgH="5830114" progId="AcroExch.Document.DC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71438"/>
                        <a:ext cx="8593137" cy="664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5" y="57148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Task 4: Now, </a:t>
            </a:r>
            <a:br>
              <a:rPr lang="en-US" b="1" dirty="0" smtClean="0"/>
            </a:br>
            <a:r>
              <a:rPr lang="en-US" b="1" dirty="0" smtClean="0"/>
              <a:t>create </a:t>
            </a:r>
            <a:r>
              <a:rPr lang="en-US" dirty="0" smtClean="0"/>
              <a:t>my own recipe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14554"/>
            <a:ext cx="8472519" cy="3643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                        Title : How to make _________</a:t>
            </a:r>
            <a:endParaRPr lang="ko-KR" altLang="en-US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First,</a:t>
            </a:r>
          </a:p>
          <a:p>
            <a:pPr>
              <a:buNone/>
            </a:pPr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Then</a:t>
            </a:r>
          </a:p>
          <a:p>
            <a:r>
              <a:rPr lang="en-US" altLang="ko-KR" sz="2400" dirty="0" smtClean="0"/>
              <a:t>Second,</a:t>
            </a:r>
          </a:p>
          <a:p>
            <a:r>
              <a:rPr lang="en-US" altLang="ko-KR" sz="2400" dirty="0" smtClean="0"/>
              <a:t>Finally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764</Words>
  <Application>Microsoft Office PowerPoint</Application>
  <PresentationFormat>화면 슬라이드 쇼(4:3)</PresentationFormat>
  <Paragraphs>153</Paragraphs>
  <Slides>10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Apex</vt:lpstr>
      <vt:lpstr>Acrobat Document</vt:lpstr>
      <vt:lpstr>Jamie Oliver  makes pancakes </vt:lpstr>
      <vt:lpstr>RECIPE  using an imperative sentence</vt:lpstr>
      <vt:lpstr>A, An, partitives Pear Pancake with Jamie Oliver </vt:lpstr>
      <vt:lpstr>Task 2: Read the dialogue below and use ONLY A, An, Some &amp; Any and fill in the blanks. </vt:lpstr>
      <vt:lpstr>RULES</vt:lpstr>
      <vt:lpstr>Task 3: Correct these mistakes.  </vt:lpstr>
      <vt:lpstr>Answer Key</vt:lpstr>
      <vt:lpstr>PowerPoint 프레젠테이션</vt:lpstr>
      <vt:lpstr> Task 4: Now,  create my own recipe   </vt:lpstr>
      <vt:lpstr>SOS  ACTIVITY  QUNTITY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Jamie Oliver makes pancakes</dc:title>
  <dc:creator>hja</dc:creator>
  <cp:lastModifiedBy>Registered User</cp:lastModifiedBy>
  <cp:revision>44</cp:revision>
  <cp:lastPrinted>2016-10-15T03:46:47Z</cp:lastPrinted>
  <dcterms:created xsi:type="dcterms:W3CDTF">2016-10-10T06:13:13Z</dcterms:created>
  <dcterms:modified xsi:type="dcterms:W3CDTF">2016-10-15T03:50:57Z</dcterms:modified>
</cp:coreProperties>
</file>