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GMT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b="1" dirty="0" smtClean="0"/>
              <a:t>Instructor: Joshua &amp; Nate</a:t>
            </a:r>
          </a:p>
          <a:p>
            <a:pPr algn="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9940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#1. Many Jobs</a:t>
            </a:r>
            <a:endParaRPr lang="ko-KR" altLang="en-US" b="1" dirty="0"/>
          </a:p>
        </p:txBody>
      </p:sp>
      <p:pic>
        <p:nvPicPr>
          <p:cNvPr id="4" name="그림 3" descr="Image result for job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152983"/>
            <a:ext cx="11762509" cy="535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5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#2. First Person Present Simple Timeline</a:t>
            </a:r>
            <a:endParaRPr lang="ko-KR" altLang="en-US" b="1" dirty="0"/>
          </a:p>
        </p:txBody>
      </p:sp>
      <p:pic>
        <p:nvPicPr>
          <p:cNvPr id="4" name="그림 3" descr="Image result for present simple time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7" y="1853248"/>
            <a:ext cx="11012489" cy="4156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3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#3. Singular Present Simple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Image result for Doc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853248"/>
            <a:ext cx="10098088" cy="4651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7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#4. P</a:t>
            </a:r>
            <a:r>
              <a:rPr lang="en-US" altLang="ko-KR" b="1" dirty="0" smtClean="0"/>
              <a:t>lural Present Simple</a:t>
            </a:r>
            <a:endParaRPr lang="ko-KR" altLang="en-US" b="1" dirty="0"/>
          </a:p>
        </p:txBody>
      </p:sp>
      <p:pic>
        <p:nvPicPr>
          <p:cNvPr id="4" name="그림 3" descr="Image result for Doctor surge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9" y="1620982"/>
            <a:ext cx="9434945" cy="475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12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5130" y="564779"/>
            <a:ext cx="9404723" cy="1400530"/>
          </a:xfrm>
        </p:spPr>
        <p:txBody>
          <a:bodyPr/>
          <a:lstStyle/>
          <a:p>
            <a:r>
              <a:rPr lang="en-US" altLang="ko-KR" b="1" dirty="0" smtClean="0"/>
              <a:t>#5. Substitution Table</a:t>
            </a:r>
            <a:endParaRPr lang="ko-KR" altLang="en-US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34596"/>
              </p:ext>
            </p:extLst>
          </p:nvPr>
        </p:nvGraphicFramePr>
        <p:xfrm>
          <a:off x="645130" y="1965307"/>
          <a:ext cx="10660179" cy="4350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745"/>
                <a:gridCol w="3553717"/>
                <a:gridCol w="3553717"/>
              </a:tblGrid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Subject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Present Simple Verb</a:t>
                      </a:r>
                      <a:endParaRPr lang="ko-K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Object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I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  <a:effectLst/>
                        </a:rPr>
                        <a:t>teach</a:t>
                      </a:r>
                      <a:endParaRPr lang="ko-K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endParaRPr lang="ko-KR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We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You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They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He</a:t>
                      </a:r>
                      <a:endParaRPr lang="ko-KR" sz="2800" b="1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3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  <a:effectLst/>
                        </a:rPr>
                        <a:t>teaches</a:t>
                      </a:r>
                      <a:endParaRPr lang="ko-K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She</a:t>
                      </a:r>
                      <a:endParaRPr lang="ko-KR" sz="28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5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3444</TotalTime>
  <Words>49</Words>
  <Application>Microsoft Office PowerPoint</Application>
  <PresentationFormat>와이드스크린</PresentationFormat>
  <Paragraphs>25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Century Gothic</vt:lpstr>
      <vt:lpstr>Times New Roman</vt:lpstr>
      <vt:lpstr>Wingdings 3</vt:lpstr>
      <vt:lpstr>이온</vt:lpstr>
      <vt:lpstr> GMT</vt:lpstr>
      <vt:lpstr>#1. Many Jobs</vt:lpstr>
      <vt:lpstr>#2. First Person Present Simple Timeline</vt:lpstr>
      <vt:lpstr>#3. Singular Present Simple</vt:lpstr>
      <vt:lpstr>#4. Plural Present Simple</vt:lpstr>
      <vt:lpstr>#5. Substitution Table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GMT</dc:title>
  <dc:creator>BAE꼬</dc:creator>
  <cp:lastModifiedBy>BAE꼬</cp:lastModifiedBy>
  <cp:revision>11</cp:revision>
  <dcterms:created xsi:type="dcterms:W3CDTF">2016-10-14T00:22:08Z</dcterms:created>
  <dcterms:modified xsi:type="dcterms:W3CDTF">2016-10-17T03:50:09Z</dcterms:modified>
</cp:coreProperties>
</file>