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1" r:id="rId4"/>
    <p:sldId id="268" r:id="rId5"/>
    <p:sldId id="266" r:id="rId6"/>
    <p:sldId id="273" r:id="rId7"/>
    <p:sldId id="272" r:id="rId8"/>
    <p:sldId id="263" r:id="rId9"/>
    <p:sldId id="274" r:id="rId10"/>
    <p:sldId id="269" r:id="rId11"/>
    <p:sldId id="271" r:id="rId12"/>
    <p:sldId id="276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6D53B-0D5E-4EA0-A389-9E977D152DE1}" type="datetimeFigureOut">
              <a:rPr lang="ko-KR" altLang="en-US" smtClean="0"/>
              <a:t>2016-10-25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F19D6-8E04-47E3-8C4B-77175B68C2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291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C2AE-2CA1-4513-AAA9-4617563DF1E4}" type="datetime1">
              <a:rPr lang="ko-KR" altLang="en-US" smtClean="0"/>
              <a:t>2016-10-25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24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3D4D-059E-42B5-97AD-38DAFC1D2F51}" type="datetime1">
              <a:rPr lang="ko-KR" altLang="en-US" smtClean="0"/>
              <a:t>2016-10-25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12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2404-780B-4CE7-A213-937C3F0F0D98}" type="datetime1">
              <a:rPr lang="ko-KR" altLang="en-US" smtClean="0"/>
              <a:t>2016-10-25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15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07AF-2555-491F-91B8-A6650D583DD3}" type="datetime1">
              <a:rPr lang="ko-KR" altLang="en-US" smtClean="0"/>
              <a:t>2016-10-25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807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BC60-5D6E-42F1-B2BC-01CC409C4577}" type="datetime1">
              <a:rPr lang="ko-KR" altLang="en-US" smtClean="0"/>
              <a:t>2016-10-25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32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15DC-27A6-4B15-BFD8-5D7C98F9B50D}" type="datetime1">
              <a:rPr lang="ko-KR" altLang="en-US" smtClean="0"/>
              <a:t>2016-10-25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66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EB28-D6C4-4E87-99C4-FB66FC3CD4CC}" type="datetime1">
              <a:rPr lang="ko-KR" altLang="en-US" smtClean="0"/>
              <a:t>2016-10-25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695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3D3A-0F95-4503-95BE-6A004F732D81}" type="datetime1">
              <a:rPr lang="ko-KR" altLang="en-US" smtClean="0"/>
              <a:t>2016-10-25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427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BDAC-7B01-476B-855C-2B6CF90E000C}" type="datetime1">
              <a:rPr lang="ko-KR" altLang="en-US" smtClean="0"/>
              <a:t>2016-10-25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858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4924-4C83-4028-B91F-0088FC0D7571}" type="datetime1">
              <a:rPr lang="ko-KR" altLang="en-US" smtClean="0"/>
              <a:t>2016-10-25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84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D8ED-F570-42BD-8AD4-E9B2270D9893}" type="datetime1">
              <a:rPr lang="ko-KR" altLang="en-US" smtClean="0"/>
              <a:t>2016-10-25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013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AF66-B63A-4A56-9859-3DEEA411CD5A}" type="datetime1">
              <a:rPr lang="ko-KR" altLang="en-US" smtClean="0"/>
              <a:t>2016-10-25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6093D-AF0F-4C3D-9E3D-765426C49A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615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1</a:t>
            </a:fld>
            <a:endParaRPr lang="ko-KR" altLang="en-US" sz="2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5" y="227077"/>
            <a:ext cx="6514291" cy="651429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5"/>
          <a:stretch/>
        </p:blipFill>
        <p:spPr>
          <a:xfrm>
            <a:off x="5868144" y="2331198"/>
            <a:ext cx="294574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0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10</a:t>
            </a:fld>
            <a:endParaRPr lang="ko-KR" altLang="en-US" sz="2400" b="1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903352"/>
              </p:ext>
            </p:extLst>
          </p:nvPr>
        </p:nvGraphicFramePr>
        <p:xfrm>
          <a:off x="1043608" y="1340768"/>
          <a:ext cx="7056784" cy="49285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28392"/>
                <a:gridCol w="3528392"/>
              </a:tblGrid>
              <a:tr h="8040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Words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O/X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57435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Supermarket</a:t>
                      </a:r>
                      <a:endParaRPr lang="ko-KR" alt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O</a:t>
                      </a:r>
                      <a:endParaRPr lang="ko-KR" altLang="en-US" sz="2400" b="1" dirty="0" smtClean="0"/>
                    </a:p>
                  </a:txBody>
                  <a:tcPr anchor="ctr"/>
                </a:tc>
              </a:tr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Apples</a:t>
                      </a:r>
                      <a:endParaRPr lang="ko-KR" alt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O</a:t>
                      </a:r>
                      <a:endParaRPr lang="ko-KR" altLang="en-US" sz="2400" b="1" dirty="0" smtClean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Cheese</a:t>
                      </a:r>
                      <a:endParaRPr lang="ko-KR" alt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O</a:t>
                      </a:r>
                      <a:endParaRPr lang="ko-KR" altLang="en-US" sz="2400" b="1" dirty="0" smtClean="0"/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Restaurant</a:t>
                      </a:r>
                      <a:endParaRPr lang="ko-KR" alt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X</a:t>
                      </a:r>
                      <a:endParaRPr lang="ko-KR" altLang="en-US" sz="2400" b="1" dirty="0" smtClean="0"/>
                    </a:p>
                  </a:txBody>
                  <a:tcPr anchor="ctr"/>
                </a:tc>
              </a:tr>
              <a:tr h="478904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Refrigerator</a:t>
                      </a:r>
                      <a:endParaRPr lang="ko-KR" alt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O</a:t>
                      </a:r>
                      <a:endParaRPr lang="ko-KR" altLang="en-US" sz="2400" b="1" dirty="0" smtClean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Lunch</a:t>
                      </a:r>
                      <a:endParaRPr lang="ko-KR" alt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X</a:t>
                      </a:r>
                      <a:endParaRPr lang="ko-KR" altLang="en-US" sz="2400" b="1" dirty="0" smtClean="0"/>
                    </a:p>
                  </a:txBody>
                  <a:tcPr anchor="ctr"/>
                </a:tc>
              </a:tr>
              <a:tr h="57435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Shopping</a:t>
                      </a:r>
                      <a:endParaRPr lang="ko-KR" alt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O</a:t>
                      </a:r>
                      <a:endParaRPr lang="ko-KR" altLang="en-US" sz="2400" b="1" dirty="0" smtClean="0"/>
                    </a:p>
                  </a:txBody>
                  <a:tcPr anchor="ctr"/>
                </a:tc>
              </a:tr>
              <a:tr h="57435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Television</a:t>
                      </a:r>
                      <a:endParaRPr lang="ko-KR" alt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X</a:t>
                      </a:r>
                      <a:endParaRPr lang="ko-KR" altLang="en-US" sz="24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제목 1"/>
          <p:cNvSpPr txBox="1">
            <a:spLocks/>
          </p:cNvSpPr>
          <p:nvPr/>
        </p:nvSpPr>
        <p:spPr>
          <a:xfrm>
            <a:off x="6096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400" b="1" dirty="0"/>
              <a:t>A</a:t>
            </a:r>
            <a:r>
              <a:rPr lang="en-US" altLang="ko-KR" sz="2400" b="1" dirty="0" smtClean="0"/>
              <a:t>nswer 1.</a:t>
            </a:r>
            <a:r>
              <a:rPr lang="en-US" altLang="ko-KR" b="1" dirty="0" smtClean="0"/>
              <a:t> </a:t>
            </a:r>
            <a:r>
              <a:rPr lang="en-US" altLang="ko-KR" sz="4800" b="1" dirty="0" smtClean="0"/>
              <a:t>Remember Words</a:t>
            </a:r>
            <a:endParaRPr lang="ko-KR" alt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145224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접힌 도형 8"/>
          <p:cNvSpPr/>
          <p:nvPr/>
        </p:nvSpPr>
        <p:spPr>
          <a:xfrm>
            <a:off x="2539040" y="3645024"/>
            <a:ext cx="4913280" cy="2952329"/>
          </a:xfrm>
          <a:prstGeom prst="foldedCorner">
            <a:avLst/>
          </a:prstGeom>
          <a:solidFill>
            <a:srgbClr val="F7F484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</a:rPr>
              <a:t>Green pepper</a:t>
            </a: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</a:rPr>
              <a:t>Lettuce</a:t>
            </a: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</a:rPr>
              <a:t>Garlic</a:t>
            </a: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</a:rPr>
              <a:t>Butter</a:t>
            </a:r>
          </a:p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B</a:t>
            </a:r>
            <a:r>
              <a:rPr lang="en-US" altLang="ko-KR" sz="2000" dirty="0" smtClean="0">
                <a:solidFill>
                  <a:schemeClr val="tx1"/>
                </a:solidFill>
              </a:rPr>
              <a:t>read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39752" y="742492"/>
            <a:ext cx="5328592" cy="266429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There are a little like and a little juice. ( T )</a:t>
            </a:r>
            <a:endParaRPr lang="ko-KR" altLang="ko-KR" sz="20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Charles is looking in his suitcase</a:t>
            </a:r>
            <a:r>
              <a:rPr lang="en-US" altLang="ko-KR" sz="20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( </a:t>
            </a:r>
            <a:r>
              <a:rPr lang="en-US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F )</a:t>
            </a:r>
            <a:endParaRPr lang="ko-KR" altLang="ko-KR" sz="20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 refrigerator is called a ‘fridge’. ( T 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Charles is making shopping list. ( T 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There isn’t some cheese. ( F 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There is some pasta noodles. ( T )</a:t>
            </a:r>
            <a:endParaRPr lang="ko-KR" altLang="ko-KR" sz="20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Charles</a:t>
            </a:r>
            <a:r>
              <a:rPr lang="en-US" altLang="ko-KR" sz="20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 wife is making dinner. </a:t>
            </a:r>
            <a:r>
              <a:rPr lang="en-US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 F )</a:t>
            </a:r>
            <a:endParaRPr lang="ko-KR" altLang="ko-KR" sz="20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marL="514350" lvl="0" indent="-514350">
              <a:buFont typeface="+mj-lt"/>
              <a:buAutoNum type="arabicPeriod"/>
            </a:pPr>
            <a:endParaRPr lang="ko-KR" altLang="ko-KR" sz="20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11</a:t>
            </a:fld>
            <a:endParaRPr lang="ko-KR" altLang="en-US" sz="2400" b="1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-396552" y="-27384"/>
            <a:ext cx="6447249" cy="787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/>
              <a:t>Answer 2. </a:t>
            </a:r>
            <a:r>
              <a:rPr lang="en-US" altLang="ko-KR" sz="3600" b="1" dirty="0" smtClean="0"/>
              <a:t> True/False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2570474" y="3717032"/>
            <a:ext cx="50978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b="1" dirty="0" smtClean="0"/>
              <a:t>Charles</a:t>
            </a:r>
            <a:r>
              <a:rPr lang="en-US" altLang="ko-KR" sz="3600" b="1" dirty="0"/>
              <a:t>’ shopping list</a:t>
            </a:r>
            <a:endParaRPr lang="ko-KR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9830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12</a:t>
            </a:fld>
            <a:endParaRPr lang="ko-KR" altLang="en-US" sz="2400" b="1" dirty="0"/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189451" y="1700808"/>
            <a:ext cx="8919053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lvl="0" indent="-742950" algn="l">
              <a:buFont typeface="+mj-lt"/>
              <a:buAutoNum type="arabicPeriod"/>
            </a:pPr>
            <a:r>
              <a:rPr lang="en-US" altLang="ko-KR" sz="3000" b="1" dirty="0"/>
              <a:t>What kind of breakfast can Charles make with the foods they already have in the refrigerator</a:t>
            </a:r>
            <a:r>
              <a:rPr lang="en-US" altLang="ko-KR" sz="3000" b="1" dirty="0" smtClean="0"/>
              <a:t>?</a:t>
            </a:r>
          </a:p>
          <a:p>
            <a:pPr marL="742950" lvl="0" indent="-742950" algn="l">
              <a:buFont typeface="+mj-lt"/>
              <a:buAutoNum type="arabicPeriod"/>
            </a:pPr>
            <a:endParaRPr lang="en-US" altLang="ko-KR" sz="3000" b="1" dirty="0" smtClean="0"/>
          </a:p>
          <a:p>
            <a:pPr marL="742950" lvl="0" indent="-742950" algn="l">
              <a:buFont typeface="+mj-lt"/>
              <a:buAutoNum type="arabicPeriod"/>
            </a:pPr>
            <a:endParaRPr lang="ko-KR" altLang="ko-KR" sz="3000" b="1" dirty="0"/>
          </a:p>
          <a:p>
            <a:pPr marL="742950" lvl="0" indent="-742950" algn="l">
              <a:buFont typeface="+mj-lt"/>
              <a:buAutoNum type="arabicPeriod"/>
            </a:pPr>
            <a:r>
              <a:rPr lang="en-US" altLang="ko-KR" sz="3000" b="1" dirty="0"/>
              <a:t>Who cook the dinner normally?</a:t>
            </a:r>
            <a:endParaRPr lang="ko-KR" altLang="ko-KR" sz="3000" b="1" dirty="0"/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189451" y="274638"/>
            <a:ext cx="87750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200" b="1" dirty="0" smtClean="0"/>
              <a:t>Worksheet 3.</a:t>
            </a:r>
            <a:r>
              <a:rPr lang="en-US" altLang="ko-KR" sz="4000" b="1" dirty="0" smtClean="0"/>
              <a:t> </a:t>
            </a:r>
            <a:r>
              <a:rPr lang="en-US" altLang="ko-KR" sz="4800" b="1" dirty="0" smtClean="0"/>
              <a:t>Discuss with your partner</a:t>
            </a:r>
            <a:endParaRPr lang="ko-KR" altLang="en-US" sz="45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3975447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Egg salad, garlic bread, fried rice</a:t>
            </a:r>
            <a:endParaRPr lang="ko-KR" alt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5487615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Charles’ wife</a:t>
            </a:r>
            <a:endParaRPr lang="ko-KR" alt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516632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5400" b="1" dirty="0" smtClean="0"/>
              <a:t>What are these</a:t>
            </a:r>
            <a:r>
              <a:rPr lang="en-US" altLang="ko-KR" sz="5400" b="1" dirty="0" smtClean="0"/>
              <a:t>?</a:t>
            </a:r>
            <a:endParaRPr lang="ko-KR" altLang="en-US" sz="5400" b="1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16832"/>
            <a:ext cx="2331931" cy="3125270"/>
          </a:xfr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2</a:t>
            </a:fld>
            <a:endParaRPr lang="ko-KR" altLang="en-US" sz="24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394995"/>
            <a:ext cx="2013193" cy="381642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73"/>
          <a:stretch/>
        </p:blipFill>
        <p:spPr>
          <a:xfrm>
            <a:off x="3903610" y="572075"/>
            <a:ext cx="1816171" cy="1540294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5" r="29764"/>
          <a:stretch/>
        </p:blipFill>
        <p:spPr>
          <a:xfrm>
            <a:off x="4187297" y="2202361"/>
            <a:ext cx="1248799" cy="300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6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" b="9974"/>
          <a:stretch/>
        </p:blipFill>
        <p:spPr>
          <a:xfrm>
            <a:off x="179512" y="548680"/>
            <a:ext cx="8718956" cy="5616624"/>
          </a:xfrm>
          <a:prstGeom prst="rect">
            <a:avLst/>
          </a:prstGeom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/>
              <a:pPr/>
              <a:t>3</a:t>
            </a:fld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5439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95"/>
          <a:stretch/>
        </p:blipFill>
        <p:spPr>
          <a:xfrm>
            <a:off x="6012160" y="4509120"/>
            <a:ext cx="3032659" cy="1900613"/>
          </a:xfr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4</a:t>
            </a:fld>
            <a:endParaRPr lang="ko-KR" altLang="en-US" sz="2400" b="1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-33062" y="692696"/>
            <a:ext cx="917706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en-GB" altLang="ko-KR" b="1" dirty="0" smtClean="0"/>
              <a:t>Have you run an errand of grocery shopping for dinner?</a:t>
            </a:r>
            <a:br>
              <a:rPr lang="en-GB" altLang="ko-KR" b="1" dirty="0" smtClean="0"/>
            </a:br>
            <a:endParaRPr lang="en-US" altLang="ko-KR" b="1" dirty="0"/>
          </a:p>
          <a:p>
            <a:pPr marL="571500" indent="-571500" algn="l">
              <a:buFont typeface="Arial" pitchFamily="34" charset="0"/>
              <a:buChar char="•"/>
            </a:pPr>
            <a:r>
              <a:rPr lang="en-GB" altLang="ko-KR" b="1" dirty="0" smtClean="0"/>
              <a:t>What do you need to know before grocery shopping?</a:t>
            </a:r>
            <a:endParaRPr lang="en-US" altLang="ko-KR" b="1" dirty="0"/>
          </a:p>
          <a:p>
            <a:pPr marL="571500" indent="-571500" algn="l">
              <a:buFont typeface="Arial" pitchFamily="34" charset="0"/>
              <a:buChar char="•"/>
            </a:pPr>
            <a:endParaRPr lang="en-US" altLang="ko-KR" b="1" dirty="0" smtClean="0"/>
          </a:p>
          <a:p>
            <a:pPr marL="571500" indent="-571500" algn="l">
              <a:buFont typeface="Arial" pitchFamily="34" charset="0"/>
              <a:buChar char="•"/>
            </a:pPr>
            <a:r>
              <a:rPr lang="en-GB" altLang="ko-KR" b="1" dirty="0" smtClean="0"/>
              <a:t>What did you buy in the supermarket?</a:t>
            </a:r>
            <a:endParaRPr lang="ko-KR" altLang="ko-KR" b="1" dirty="0"/>
          </a:p>
        </p:txBody>
      </p:sp>
    </p:spTree>
    <p:extLst>
      <p:ext uri="{BB962C8B-B14F-4D97-AF65-F5344CB8AC3E}">
        <p14:creationId xmlns:p14="http://schemas.microsoft.com/office/powerpoint/2010/main" val="23362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b="1" dirty="0" smtClean="0"/>
              <a:t>Worksheet 1.</a:t>
            </a:r>
            <a:r>
              <a:rPr lang="en-US" altLang="ko-KR" b="1" dirty="0" smtClean="0"/>
              <a:t> </a:t>
            </a:r>
            <a:r>
              <a:rPr lang="en-US" altLang="ko-KR" sz="4800" b="1" dirty="0" smtClean="0"/>
              <a:t>Remember Words</a:t>
            </a:r>
            <a:endParaRPr lang="ko-KR" altLang="en-US" sz="4500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5</a:t>
            </a:fld>
            <a:endParaRPr lang="ko-KR" altLang="en-US" sz="2400" b="1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26303"/>
              </p:ext>
            </p:extLst>
          </p:nvPr>
        </p:nvGraphicFramePr>
        <p:xfrm>
          <a:off x="1043608" y="1340768"/>
          <a:ext cx="7056784" cy="49285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28392"/>
                <a:gridCol w="3528392"/>
              </a:tblGrid>
              <a:tr h="8040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Words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O/X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57435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Supermarket</a:t>
                      </a:r>
                      <a:endParaRPr lang="ko-KR" alt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400" b="1" dirty="0" smtClean="0"/>
                    </a:p>
                  </a:txBody>
                  <a:tcPr anchor="ctr"/>
                </a:tc>
              </a:tr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Apples</a:t>
                      </a:r>
                      <a:endParaRPr lang="ko-KR" alt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400" b="1" dirty="0" smtClean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Cheese</a:t>
                      </a:r>
                      <a:endParaRPr lang="ko-KR" alt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400" b="1" dirty="0" smtClean="0"/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Restaurant</a:t>
                      </a:r>
                      <a:endParaRPr lang="ko-KR" alt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400" b="1" dirty="0" smtClean="0"/>
                    </a:p>
                  </a:txBody>
                  <a:tcPr anchor="ctr"/>
                </a:tc>
              </a:tr>
              <a:tr h="478904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Refrigerator</a:t>
                      </a:r>
                      <a:endParaRPr lang="ko-KR" alt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400" b="1" dirty="0" smtClean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Lunch</a:t>
                      </a:r>
                      <a:endParaRPr lang="ko-KR" alt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400" b="1" dirty="0" smtClean="0"/>
                    </a:p>
                  </a:txBody>
                  <a:tcPr anchor="ctr"/>
                </a:tc>
              </a:tr>
              <a:tr h="57435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Shopping</a:t>
                      </a:r>
                      <a:endParaRPr lang="ko-KR" alt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400" b="1" dirty="0" smtClean="0"/>
                    </a:p>
                  </a:txBody>
                  <a:tcPr anchor="ctr"/>
                </a:tc>
              </a:tr>
              <a:tr h="57435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400" b="1" dirty="0" smtClean="0"/>
                        <a:t>Television</a:t>
                      </a:r>
                      <a:endParaRPr lang="ko-KR" alt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400" b="1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0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b="1" dirty="0" smtClean="0"/>
              <a:t>Worksheet 2.</a:t>
            </a:r>
            <a:r>
              <a:rPr lang="en-US" altLang="ko-KR" b="1" dirty="0" smtClean="0"/>
              <a:t> </a:t>
            </a:r>
            <a:r>
              <a:rPr lang="en-US" altLang="ko-KR" sz="4800" b="1" dirty="0" smtClean="0"/>
              <a:t>T(True) / F(False)</a:t>
            </a:r>
            <a:endParaRPr lang="ko-KR" altLang="en-US" sz="4500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6</a:t>
            </a:fld>
            <a:endParaRPr lang="ko-KR" altLang="en-US" sz="2400" b="1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1259632" y="1988840"/>
            <a:ext cx="6624736" cy="316835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altLang="ko-KR" sz="2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There are a little like and a little juice. (    )</a:t>
            </a:r>
            <a:endParaRPr lang="ko-KR" altLang="ko-KR" sz="2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altLang="ko-KR" sz="2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Charles is looking in his suitcase</a:t>
            </a:r>
            <a:r>
              <a:rPr lang="en-US" altLang="ko-KR" sz="24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(  </a:t>
            </a:r>
            <a:r>
              <a:rPr lang="en-US" altLang="ko-KR" sz="2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 </a:t>
            </a:r>
            <a:r>
              <a:rPr lang="en-US" altLang="ko-KR" sz="24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)</a:t>
            </a:r>
            <a:endParaRPr lang="ko-KR" altLang="ko-KR" sz="2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altLang="ko-KR" sz="2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 refrigerator is called a ‘fridge’. (    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altLang="ko-KR" sz="2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Charles is making shopping list. (    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altLang="ko-KR" sz="2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There isn’t some cheese. (    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altLang="ko-KR" sz="2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There is some pasta noodles. (    )</a:t>
            </a:r>
            <a:endParaRPr lang="ko-KR" altLang="ko-KR" sz="2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sz="2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Charles</a:t>
            </a:r>
            <a:r>
              <a:rPr lang="en-US" altLang="ko-KR" sz="24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 wife is making dinner. ( </a:t>
            </a:r>
            <a:r>
              <a:rPr lang="en-US" altLang="ko-KR" sz="2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  </a:t>
            </a:r>
            <a:r>
              <a:rPr lang="en-US" altLang="ko-KR" sz="24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)</a:t>
            </a:r>
            <a:endParaRPr lang="ko-KR" altLang="ko-KR" sz="2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marL="514350" lvl="0" indent="-514350">
              <a:buFont typeface="+mj-lt"/>
              <a:buAutoNum type="arabicPeriod"/>
            </a:pPr>
            <a:endParaRPr lang="ko-KR" altLang="ko-KR" sz="2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218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7</a:t>
            </a:fld>
            <a:endParaRPr lang="ko-KR" altLang="en-US" sz="2400" b="1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76672"/>
            <a:ext cx="4536504" cy="601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8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8</a:t>
            </a:fld>
            <a:endParaRPr lang="ko-KR" altLang="en-US" sz="2400" b="1" dirty="0"/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189451" y="1700808"/>
            <a:ext cx="8919053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lvl="0" indent="-742950" algn="l">
              <a:buFont typeface="+mj-lt"/>
              <a:buAutoNum type="arabicPeriod"/>
            </a:pPr>
            <a:r>
              <a:rPr lang="en-US" altLang="ko-KR" sz="3000" b="1" dirty="0"/>
              <a:t>What kind of breakfast can Charles make with the foods they already have in the refrigerator</a:t>
            </a:r>
            <a:r>
              <a:rPr lang="en-US" altLang="ko-KR" sz="3000" b="1" dirty="0" smtClean="0"/>
              <a:t>?</a:t>
            </a:r>
          </a:p>
          <a:p>
            <a:pPr marL="742950" lvl="0" indent="-742950" algn="l">
              <a:buFont typeface="+mj-lt"/>
              <a:buAutoNum type="arabicPeriod"/>
            </a:pPr>
            <a:endParaRPr lang="en-US" altLang="ko-KR" sz="3000" b="1" dirty="0" smtClean="0"/>
          </a:p>
          <a:p>
            <a:pPr marL="742950" lvl="0" indent="-742950" algn="l">
              <a:buFont typeface="+mj-lt"/>
              <a:buAutoNum type="arabicPeriod"/>
            </a:pPr>
            <a:endParaRPr lang="ko-KR" altLang="ko-KR" sz="3000" b="1" dirty="0"/>
          </a:p>
          <a:p>
            <a:pPr marL="742950" lvl="0" indent="-742950" algn="l">
              <a:buFont typeface="+mj-lt"/>
              <a:buAutoNum type="arabicPeriod"/>
            </a:pPr>
            <a:r>
              <a:rPr lang="en-US" altLang="ko-KR" sz="3000" b="1" dirty="0"/>
              <a:t>Who cook the dinner normally?</a:t>
            </a:r>
            <a:endParaRPr lang="ko-KR" altLang="ko-KR" sz="3000" b="1" dirty="0"/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189451" y="274638"/>
            <a:ext cx="87750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200" b="1" dirty="0" smtClean="0"/>
              <a:t>Worksheet 3.</a:t>
            </a:r>
            <a:r>
              <a:rPr lang="en-US" altLang="ko-KR" sz="4000" b="1" dirty="0" smtClean="0"/>
              <a:t> </a:t>
            </a:r>
            <a:r>
              <a:rPr lang="en-US" altLang="ko-KR" sz="4800" b="1" dirty="0" smtClean="0"/>
              <a:t>Discuss with your partner</a:t>
            </a:r>
            <a:endParaRPr lang="ko-KR" alt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128434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093D-AF0F-4C3D-9E3D-765426C49AAA}" type="slidenum">
              <a:rPr lang="ko-KR" altLang="en-US" sz="2400" b="1" smtClean="0"/>
              <a:t>9</a:t>
            </a:fld>
            <a:endParaRPr lang="ko-KR" altLang="en-US" sz="2400" b="1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16632"/>
            <a:ext cx="4536504" cy="66509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404664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Comic Sans MS" pitchFamily="66" charset="0"/>
                <a:ea typeface="Ebrima" pitchFamily="2" charset="0"/>
                <a:cs typeface="Ebrima" pitchFamily="2" charset="0"/>
              </a:rPr>
              <a:t>2)Shopping list</a:t>
            </a:r>
            <a:endParaRPr lang="ko-KR" altLang="en-US" dirty="0">
              <a:latin typeface="Comic Sans MS" pitchFamily="66" charset="0"/>
              <a:cs typeface="Ebrima" pitchFamily="2" charset="0"/>
            </a:endParaRPr>
          </a:p>
        </p:txBody>
      </p:sp>
      <p:sp>
        <p:nvSpPr>
          <p:cNvPr id="9" name="구름 모양 설명선 8"/>
          <p:cNvSpPr/>
          <p:nvPr/>
        </p:nvSpPr>
        <p:spPr>
          <a:xfrm rot="504105">
            <a:off x="5607432" y="87847"/>
            <a:ext cx="2011472" cy="1649791"/>
          </a:xfrm>
          <a:prstGeom prst="cloudCallout">
            <a:avLst>
              <a:gd name="adj1" fmla="val -264"/>
              <a:gd name="adj2" fmla="val 86239"/>
            </a:avLst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826427" y="323364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Comic Sans MS" pitchFamily="66" charset="0"/>
                <a:ea typeface="Ebrima" pitchFamily="2" charset="0"/>
                <a:cs typeface="Ebrima" pitchFamily="2" charset="0"/>
              </a:rPr>
              <a:t>1)Dinner menu</a:t>
            </a:r>
            <a:endParaRPr lang="ko-KR" altLang="en-US" dirty="0">
              <a:latin typeface="Comic Sans MS" pitchFamily="66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19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295</Words>
  <Application>Microsoft Office PowerPoint</Application>
  <PresentationFormat>화면 슬라이드 쇼(4:3)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PowerPoint 프레젠테이션</vt:lpstr>
      <vt:lpstr>What are these?</vt:lpstr>
      <vt:lpstr>PowerPoint 프레젠테이션</vt:lpstr>
      <vt:lpstr>PowerPoint 프레젠테이션</vt:lpstr>
      <vt:lpstr>Worksheet 1. Remember Words</vt:lpstr>
      <vt:lpstr>Worksheet 2. T(True) / F(False)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김빛나</dc:creator>
  <cp:lastModifiedBy>김빛나</cp:lastModifiedBy>
  <cp:revision>75</cp:revision>
  <dcterms:created xsi:type="dcterms:W3CDTF">2016-10-15T05:25:35Z</dcterms:created>
  <dcterms:modified xsi:type="dcterms:W3CDTF">2016-10-25T04:24:18Z</dcterms:modified>
</cp:coreProperties>
</file>