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7760" autoAdjust="0"/>
  </p:normalViewPr>
  <p:slideViewPr>
    <p:cSldViewPr>
      <p:cViewPr varScale="1">
        <p:scale>
          <a:sx n="49" d="100"/>
          <a:sy n="49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FCE4-9826-49C5-AE3A-5ED80D3AD7E1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74DA-66CD-4356-ADD3-C20A30C12E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74DA-66CD-4356-ADD3-C20A30C12EA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9D076-277B-448F-BD3C-35C08F6F0AA6}" type="datetimeFigureOut">
              <a:rPr lang="ko-KR" altLang="en-US" smtClean="0"/>
              <a:pPr/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07A4-1E54-4097-B20C-FD18D3F0DA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77281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What is your favorite color?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What color makes you happy? And Why?</a:t>
            </a:r>
            <a:endParaRPr lang="ko-KR" alt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2738788" cy="24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28016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484784"/>
            <a:ext cx="26552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556792"/>
            <a:ext cx="2601491" cy="228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how-tell-mentally-il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456384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</a:t>
            </a:r>
            <a:endParaRPr lang="ko-KR" altLang="en-US" dirty="0"/>
          </a:p>
        </p:txBody>
      </p:sp>
      <p:pic>
        <p:nvPicPr>
          <p:cNvPr id="6" name="그림 5" descr="z16168803Q,Przypominajaca-zwykly-strupek-zmiana-na-skorze-to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3816424" cy="2529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                               3.</a:t>
            </a:r>
            <a:endParaRPr lang="ko-KR" altLang="en-US" dirty="0"/>
          </a:p>
        </p:txBody>
      </p:sp>
      <p:pic>
        <p:nvPicPr>
          <p:cNvPr id="3" name="그림 2" descr="KakaoTalk_20161025_211402211.jpg"/>
          <p:cNvPicPr>
            <a:picLocks noChangeAspect="1"/>
          </p:cNvPicPr>
          <p:nvPr/>
        </p:nvPicPr>
        <p:blipFill>
          <a:blip r:embed="rId2" cstate="print"/>
          <a:srcRect b="65750"/>
          <a:stretch>
            <a:fillRect/>
          </a:stretch>
        </p:blipFill>
        <p:spPr>
          <a:xfrm>
            <a:off x="251520" y="0"/>
            <a:ext cx="5368653" cy="3140968"/>
          </a:xfrm>
          <a:prstGeom prst="rect">
            <a:avLst/>
          </a:prstGeom>
        </p:spPr>
      </p:pic>
      <p:pic>
        <p:nvPicPr>
          <p:cNvPr id="4" name="그림 3" descr="KakaoTalk_20161025_211402489.jpg"/>
          <p:cNvPicPr>
            <a:picLocks noChangeAspect="1"/>
          </p:cNvPicPr>
          <p:nvPr/>
        </p:nvPicPr>
        <p:blipFill>
          <a:blip r:embed="rId3" cstate="print"/>
          <a:srcRect b="57350"/>
          <a:stretch>
            <a:fillRect/>
          </a:stretch>
        </p:blipFill>
        <p:spPr>
          <a:xfrm>
            <a:off x="4499992" y="3042594"/>
            <a:ext cx="4644008" cy="3383358"/>
          </a:xfrm>
          <a:prstGeom prst="rect">
            <a:avLst/>
          </a:prstGeom>
        </p:spPr>
      </p:pic>
      <p:pic>
        <p:nvPicPr>
          <p:cNvPr id="5" name="그림 4" descr="KakaoTalk_20161025_212346072.jpg"/>
          <p:cNvPicPr>
            <a:picLocks noChangeAspect="1"/>
          </p:cNvPicPr>
          <p:nvPr/>
        </p:nvPicPr>
        <p:blipFill>
          <a:blip r:embed="rId4" cstate="print"/>
          <a:srcRect b="53801"/>
          <a:stretch>
            <a:fillRect/>
          </a:stretch>
        </p:blipFill>
        <p:spPr>
          <a:xfrm>
            <a:off x="395536" y="3429000"/>
            <a:ext cx="401478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260648"/>
          <a:ext cx="8892480" cy="5863158"/>
        </p:xfrm>
        <a:graphic>
          <a:graphicData uri="http://schemas.openxmlformats.org/drawingml/2006/table">
            <a:tbl>
              <a:tblPr/>
              <a:tblGrid>
                <a:gridCol w="2433653"/>
                <a:gridCol w="3254979"/>
                <a:gridCol w="3203848"/>
              </a:tblGrid>
              <a:tr h="326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latin typeface="Arial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"/>
                          <a:ea typeface="맑은 고딕"/>
                        </a:rPr>
                        <a:t>Warm colors</a:t>
                      </a:r>
                      <a:endParaRPr lang="ko-KR" sz="240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Cool </a:t>
                      </a:r>
                      <a:r>
                        <a:rPr lang="en-GB" sz="2400" dirty="0" err="1">
                          <a:latin typeface="Arial"/>
                          <a:ea typeface="맑은 고딕"/>
                        </a:rPr>
                        <a:t>colors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latin typeface="Arial"/>
                          <a:ea typeface="맑은 고딕"/>
                        </a:rPr>
                        <a:t>Colors</a:t>
                      </a:r>
                      <a:r>
                        <a:rPr lang="en-GB" sz="2400" dirty="0">
                          <a:latin typeface="Arial"/>
                          <a:ea typeface="맑은 고딕"/>
                        </a:rPr>
                        <a:t> included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"/>
                          <a:ea typeface="맑은 고딕"/>
                        </a:rPr>
                        <a:t>Red, ___________________________</a:t>
                      </a:r>
                      <a:endParaRPr lang="ko-KR" sz="240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"/>
                          <a:ea typeface="맑은 고딕"/>
                        </a:rPr>
                        <a:t>Violet,blue and green</a:t>
                      </a:r>
                      <a:endParaRPr lang="ko-KR" sz="240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Effects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_________________________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"/>
                          <a:ea typeface="맑은 고딕"/>
                        </a:rPr>
                        <a:t>____________</a:t>
                      </a:r>
                      <a:endParaRPr lang="ko-KR" sz="240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3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examples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1)red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-helps increase ________________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-reduce tiredness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-relieve a ________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2)yellow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-makes you feel 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-helps you __________ food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3)blue and violet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-relieve ____________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 heal ___________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 you to have  a good night’s _______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260648"/>
          <a:ext cx="8496944" cy="6368879"/>
        </p:xfrm>
        <a:graphic>
          <a:graphicData uri="http://schemas.openxmlformats.org/drawingml/2006/table">
            <a:tbl>
              <a:tblPr/>
              <a:tblGrid>
                <a:gridCol w="1008112"/>
                <a:gridCol w="3528392"/>
                <a:gridCol w="3960440"/>
              </a:tblGrid>
              <a:tr h="488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latin typeface="Arial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Arial"/>
                          <a:ea typeface="맑은 고딕"/>
                        </a:rPr>
                        <a:t>Warm colors</a:t>
                      </a:r>
                      <a:endParaRPr lang="ko-KR" sz="240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Cool </a:t>
                      </a:r>
                      <a:r>
                        <a:rPr lang="en-GB" sz="2400" dirty="0" err="1">
                          <a:latin typeface="Arial"/>
                          <a:ea typeface="맑은 고딕"/>
                        </a:rPr>
                        <a:t>colors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latin typeface="Arial"/>
                          <a:ea typeface="맑은 고딕"/>
                        </a:rPr>
                        <a:t>Colors</a:t>
                      </a:r>
                      <a:endParaRPr lang="en-GB" sz="1400" dirty="0" smtClean="0"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맑은 고딕"/>
                        </a:rPr>
                        <a:t> included</a:t>
                      </a:r>
                      <a:endParaRPr lang="ko-KR" sz="1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Red, 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orange</a:t>
                      </a:r>
                      <a:r>
                        <a:rPr lang="en-GB" sz="2400" baseline="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 and yellow</a:t>
                      </a:r>
                      <a:endParaRPr lang="ko-KR" sz="2400" dirty="0">
                        <a:solidFill>
                          <a:srgbClr val="FF0000"/>
                        </a:solidFill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latin typeface="Arial"/>
                          <a:ea typeface="맑은 고딕"/>
                        </a:rPr>
                        <a:t>Violet,blue</a:t>
                      </a:r>
                      <a:r>
                        <a:rPr lang="en-GB" sz="2400" dirty="0">
                          <a:latin typeface="Arial"/>
                          <a:ea typeface="맑은 고딕"/>
                        </a:rPr>
                        <a:t> and green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맑은 고딕"/>
                        </a:rPr>
                        <a:t>Effects</a:t>
                      </a:r>
                      <a:endParaRPr lang="ko-KR" sz="1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__energizing</a:t>
                      </a:r>
                      <a:endParaRPr lang="ko-KR" sz="2400" dirty="0">
                        <a:solidFill>
                          <a:srgbClr val="FF0000"/>
                        </a:solidFill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FF0000"/>
                        </a:solidFill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_____calming_______</a:t>
                      </a:r>
                      <a:endParaRPr lang="ko-KR" sz="2400" dirty="0">
                        <a:solidFill>
                          <a:srgbClr val="FF0000"/>
                        </a:solidFill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맑은 고딕"/>
                        </a:rPr>
                        <a:t>examples</a:t>
                      </a:r>
                      <a:endParaRPr lang="ko-KR" sz="1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1)red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-helps increase </a:t>
                      </a:r>
                      <a:endParaRPr lang="en-GB" sz="2400" dirty="0" smtClean="0"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blood flow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-reduce tiredness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-relieve a 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_____cold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2)yellow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-makes you feel 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better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-helps </a:t>
                      </a:r>
                      <a:r>
                        <a:rPr lang="en-GB" sz="2400" dirty="0">
                          <a:latin typeface="Arial"/>
                          <a:ea typeface="맑은 고딕"/>
                        </a:rPr>
                        <a:t>you 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digest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____ </a:t>
                      </a:r>
                      <a:r>
                        <a:rPr lang="en-GB" sz="2400" dirty="0">
                          <a:latin typeface="Arial"/>
                          <a:ea typeface="맑은 고딕"/>
                        </a:rPr>
                        <a:t>food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3)blue and violet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-relieve 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_____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headaches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 heal 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_wounds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Arial"/>
                          <a:ea typeface="맑은 고딕"/>
                        </a:rPr>
                        <a:t>-help you to have  a good night’s </a:t>
                      </a:r>
                      <a:endParaRPr lang="en-GB" sz="2400" dirty="0" smtClean="0">
                        <a:latin typeface="Arial"/>
                        <a:ea typeface="맑은 고딕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</a:t>
                      </a:r>
                      <a:r>
                        <a:rPr lang="en-GB" sz="2400" dirty="0" smtClean="0">
                          <a:solidFill>
                            <a:srgbClr val="FF0000"/>
                          </a:solidFill>
                          <a:latin typeface="Arial"/>
                          <a:ea typeface="맑은 고딕"/>
                        </a:rPr>
                        <a:t>sleep</a:t>
                      </a:r>
                      <a:r>
                        <a:rPr lang="en-GB" sz="2400" dirty="0" smtClean="0">
                          <a:latin typeface="Arial"/>
                          <a:ea typeface="맑은 고딕"/>
                        </a:rPr>
                        <a:t>______</a:t>
                      </a:r>
                      <a:endParaRPr lang="ko-KR" sz="2400" dirty="0">
                        <a:latin typeface="Times New Roman"/>
                        <a:ea typeface="맑은 고딕"/>
                      </a:endParaRPr>
                    </a:p>
                  </a:txBody>
                  <a:tcPr marL="45777" marR="45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155</Words>
  <Application>Microsoft Office PowerPoint</Application>
  <PresentationFormat>화면 슬라이드 쇼(4:3)</PresentationFormat>
  <Paragraphs>52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What color makes you happy? And Why?</vt:lpstr>
      <vt:lpstr>슬라이드 3</vt:lpstr>
      <vt:lpstr>                               3.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Customer</cp:lastModifiedBy>
  <cp:revision>24</cp:revision>
  <dcterms:created xsi:type="dcterms:W3CDTF">2016-10-25T04:20:07Z</dcterms:created>
  <dcterms:modified xsi:type="dcterms:W3CDTF">2016-10-25T21:53:18Z</dcterms:modified>
</cp:coreProperties>
</file>