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6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98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24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52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88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041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374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564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8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0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77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87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04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57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2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72CD7E-AEFA-4A69-8D49-F3D5C45BE6F0}" type="datetimeFigureOut">
              <a:rPr lang="ko-KR" altLang="en-US" smtClean="0"/>
              <a:t>2016-10-24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C1C3-0259-4AB2-88E9-6D91BCAA5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20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ko-KR" b="1" dirty="0" smtClean="0"/>
              <a:t>Nathaniel’s</a:t>
            </a:r>
            <a:br>
              <a:rPr lang="en-US" altLang="ko-KR" b="1" dirty="0" smtClean="0"/>
            </a:br>
            <a:r>
              <a:rPr lang="en-US" altLang="ko-KR" b="1" dirty="0" smtClean="0"/>
              <a:t>Reading Lesson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b="1" dirty="0" smtClean="0"/>
              <a:t>Instructor: NATHANIEL </a:t>
            </a:r>
            <a:r>
              <a:rPr lang="en-US" altLang="ko-KR" b="1" dirty="0" err="1" smtClean="0"/>
              <a:t>bAE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9315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So many pets!!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8" name="Picture 4" descr="Image result for p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1535689"/>
            <a:ext cx="7449674" cy="471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69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More detailed comprehension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ko-KR" sz="3200" dirty="0"/>
              <a:t>1. Which dog is the most helpful to human</a:t>
            </a:r>
            <a:r>
              <a:rPr lang="en-GB" altLang="ko-KR" sz="3200" dirty="0" smtClean="0"/>
              <a:t>?</a:t>
            </a:r>
          </a:p>
          <a:p>
            <a:endParaRPr lang="ko-KR" altLang="ko-KR" sz="3200" dirty="0"/>
          </a:p>
          <a:p>
            <a:r>
              <a:rPr lang="en-GB" altLang="ko-KR" sz="3200" dirty="0"/>
              <a:t>2. Why do you think dogs help us</a:t>
            </a:r>
            <a:r>
              <a:rPr lang="en-GB" altLang="ko-KR" sz="3200" dirty="0" smtClean="0"/>
              <a:t>?</a:t>
            </a:r>
          </a:p>
          <a:p>
            <a:endParaRPr lang="ko-KR" altLang="ko-KR" sz="3200" dirty="0"/>
          </a:p>
          <a:p>
            <a:r>
              <a:rPr lang="en-GB" altLang="ko-KR" sz="3200" dirty="0"/>
              <a:t>3. Do you think dogs are smarter than man?</a:t>
            </a:r>
            <a:endParaRPr lang="ko-KR" altLang="ko-KR" sz="3200" dirty="0"/>
          </a:p>
        </p:txBody>
      </p:sp>
    </p:spTree>
    <p:extLst>
      <p:ext uri="{BB962C8B-B14F-4D97-AF65-F5344CB8AC3E}">
        <p14:creationId xmlns:p14="http://schemas.microsoft.com/office/powerpoint/2010/main" val="325383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Discussion Topic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ko-KR" sz="2600" dirty="0"/>
              <a:t>1. What do you think of dogs?</a:t>
            </a:r>
            <a:endParaRPr lang="ko-KR" altLang="ko-KR" sz="2600" dirty="0"/>
          </a:p>
          <a:p>
            <a:r>
              <a:rPr lang="en-GB" altLang="ko-KR" sz="2600" dirty="0"/>
              <a:t> </a:t>
            </a:r>
            <a:endParaRPr lang="ko-KR" altLang="ko-KR" sz="2600" dirty="0"/>
          </a:p>
          <a:p>
            <a:r>
              <a:rPr lang="en-GB" altLang="ko-KR" sz="2600" dirty="0"/>
              <a:t>2. Do you know any other pet stories that you like to share?</a:t>
            </a:r>
            <a:endParaRPr lang="ko-KR" altLang="ko-KR" sz="2600" dirty="0"/>
          </a:p>
          <a:p>
            <a:r>
              <a:rPr lang="en-GB" altLang="ko-KR" sz="2600" dirty="0"/>
              <a:t> </a:t>
            </a:r>
            <a:endParaRPr lang="ko-KR" altLang="ko-KR" sz="2600" dirty="0"/>
          </a:p>
          <a:p>
            <a:r>
              <a:rPr lang="en-GB" altLang="ko-KR" sz="2600" dirty="0"/>
              <a:t>3. Do you think dog is the best pet ever?</a:t>
            </a:r>
            <a:endParaRPr lang="ko-KR" altLang="ko-KR" sz="2600" dirty="0"/>
          </a:p>
          <a:p>
            <a:r>
              <a:rPr lang="en-GB" altLang="ko-KR" sz="2600" dirty="0"/>
              <a:t> </a:t>
            </a:r>
            <a:endParaRPr lang="ko-KR" altLang="ko-KR" sz="2600" dirty="0"/>
          </a:p>
          <a:p>
            <a:r>
              <a:rPr lang="en-GB" altLang="ko-KR" sz="2600" dirty="0"/>
              <a:t>4. Did you have pets before? Were they loyal and friendly like the dogs in the texts?</a:t>
            </a:r>
            <a:endParaRPr lang="ko-KR" altLang="ko-KR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752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이온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</TotalTime>
  <Words>55</Words>
  <Application>Microsoft Office PowerPoint</Application>
  <PresentationFormat>와이드스크린</PresentationFormat>
  <Paragraphs>17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Century Gothic</vt:lpstr>
      <vt:lpstr>Wingdings 3</vt:lpstr>
      <vt:lpstr>이온</vt:lpstr>
      <vt:lpstr>Nathaniel’s Reading Lesson</vt:lpstr>
      <vt:lpstr>So many pets!!</vt:lpstr>
      <vt:lpstr>More detailed comprehension</vt:lpstr>
      <vt:lpstr>Discussion Topic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Nathaniel’s Reading Lesson</dc:title>
  <dc:creator>BAE꼬</dc:creator>
  <cp:lastModifiedBy>BAE꼬</cp:lastModifiedBy>
  <cp:revision>6</cp:revision>
  <dcterms:created xsi:type="dcterms:W3CDTF">2016-10-24T02:11:42Z</dcterms:created>
  <dcterms:modified xsi:type="dcterms:W3CDTF">2016-10-24T04:47:38Z</dcterms:modified>
</cp:coreProperties>
</file>