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405F-D35F-490C-8E6F-0531D0842338}" type="datetimeFigureOut">
              <a:rPr lang="ko-KR" altLang="en-US" smtClean="0"/>
              <a:pPr/>
              <a:t>2016-10-10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32BF-51AE-46A4-B190-00C9550D6E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432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405F-D35F-490C-8E6F-0531D0842338}" type="datetimeFigureOut">
              <a:rPr lang="ko-KR" altLang="en-US" smtClean="0"/>
              <a:pPr/>
              <a:t>2016-10-10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32BF-51AE-46A4-B190-00C9550D6E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5236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405F-D35F-490C-8E6F-0531D0842338}" type="datetimeFigureOut">
              <a:rPr lang="ko-KR" altLang="en-US" smtClean="0"/>
              <a:pPr/>
              <a:t>2016-10-10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32BF-51AE-46A4-B190-00C9550D6E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3901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405F-D35F-490C-8E6F-0531D0842338}" type="datetimeFigureOut">
              <a:rPr lang="ko-KR" altLang="en-US" smtClean="0"/>
              <a:pPr/>
              <a:t>2016-10-10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32BF-51AE-46A4-B190-00C9550D6E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8968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405F-D35F-490C-8E6F-0531D0842338}" type="datetimeFigureOut">
              <a:rPr lang="ko-KR" altLang="en-US" smtClean="0"/>
              <a:pPr/>
              <a:t>2016-10-10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32BF-51AE-46A4-B190-00C9550D6E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223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405F-D35F-490C-8E6F-0531D0842338}" type="datetimeFigureOut">
              <a:rPr lang="ko-KR" altLang="en-US" smtClean="0"/>
              <a:pPr/>
              <a:t>2016-10-10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32BF-51AE-46A4-B190-00C9550D6E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74570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405F-D35F-490C-8E6F-0531D0842338}" type="datetimeFigureOut">
              <a:rPr lang="ko-KR" altLang="en-US" smtClean="0"/>
              <a:pPr/>
              <a:t>2016-10-10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32BF-51AE-46A4-B190-00C9550D6E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0634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405F-D35F-490C-8E6F-0531D0842338}" type="datetimeFigureOut">
              <a:rPr lang="ko-KR" altLang="en-US" smtClean="0"/>
              <a:pPr/>
              <a:t>2016-10-10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32BF-51AE-46A4-B190-00C9550D6E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0107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405F-D35F-490C-8E6F-0531D0842338}" type="datetimeFigureOut">
              <a:rPr lang="ko-KR" altLang="en-US" smtClean="0"/>
              <a:pPr/>
              <a:t>2016-10-10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32BF-51AE-46A4-B190-00C9550D6E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026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405F-D35F-490C-8E6F-0531D0842338}" type="datetimeFigureOut">
              <a:rPr lang="ko-KR" altLang="en-US" smtClean="0"/>
              <a:pPr/>
              <a:t>2016-10-10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32BF-51AE-46A4-B190-00C9550D6E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442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405F-D35F-490C-8E6F-0531D0842338}" type="datetimeFigureOut">
              <a:rPr lang="ko-KR" altLang="en-US" smtClean="0"/>
              <a:pPr/>
              <a:t>2016-10-10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32BF-51AE-46A4-B190-00C9550D6E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350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A405F-D35F-490C-8E6F-0531D0842338}" type="datetimeFigureOut">
              <a:rPr lang="ko-KR" altLang="en-US" smtClean="0"/>
              <a:pPr/>
              <a:t>2016-10-10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32BF-51AE-46A4-B190-00C9550D6E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6829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ee\Desktop\딱따구리\clo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6984776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16416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#1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44259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e\Desktop\딱따구리\blackc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226" y="908720"/>
            <a:ext cx="8453108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16416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#2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25715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e\Desktop\딱따구리\superstitions고양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7056784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53639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#3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06606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e\Desktop\딱따구리\icando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80292">
            <a:off x="465578" y="564560"/>
            <a:ext cx="5328592" cy="3672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e\Desktop\딱따구리\Belie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28801">
            <a:off x="5832295" y="2781341"/>
            <a:ext cx="2838507" cy="332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16416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#4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54648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42844" y="1214422"/>
            <a:ext cx="8858312" cy="1323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lnSpc>
                <a:spcPts val="5000"/>
              </a:lnSpc>
              <a:buFont typeface="+mj-lt"/>
              <a:buAutoNum type="arabicPeriod"/>
            </a:pPr>
            <a:r>
              <a:rPr lang="en-GB" altLang="ko-KR" sz="35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Which superstition scared you most when you were young</a:t>
            </a:r>
            <a:r>
              <a:rPr lang="en-GB" altLang="ko-KR" sz="35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?</a:t>
            </a:r>
            <a:endParaRPr lang="en-GB" altLang="ko-KR" sz="35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40" y="260648"/>
            <a:ext cx="7992888" cy="76944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altLang="ko-K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Choose top 3s out of the list </a:t>
            </a:r>
            <a:endParaRPr lang="ko-KR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16416" y="619016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#5</a:t>
            </a:r>
            <a:endParaRPr lang="ko-KR" altLang="en-US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2844" y="3381283"/>
            <a:ext cx="8858312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lnSpc>
                <a:spcPts val="5000"/>
              </a:lnSpc>
            </a:pPr>
            <a:r>
              <a:rPr lang="en-GB" altLang="ko-KR" sz="35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3.   Which </a:t>
            </a:r>
            <a:r>
              <a:rPr lang="en-GB" altLang="ko-KR" sz="35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of these you don’t believe anymore?</a:t>
            </a:r>
            <a:endParaRPr lang="en-GB" altLang="ko-KR" sz="35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2844" y="4738605"/>
            <a:ext cx="8858312" cy="1964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lnSpc>
                <a:spcPts val="5000"/>
              </a:lnSpc>
            </a:pPr>
            <a:r>
              <a:rPr lang="en-GB" altLang="ko-KR" sz="35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4.   How </a:t>
            </a:r>
            <a:r>
              <a:rPr lang="en-GB" altLang="ko-KR" sz="35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to overcome belief in superstitions. Give at least one advice to overcome your fear.</a:t>
            </a:r>
            <a:endParaRPr lang="ko-KR" altLang="ko-KR" sz="35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42844" y="2627671"/>
            <a:ext cx="8858312" cy="68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lnSpc>
                <a:spcPts val="5000"/>
              </a:lnSpc>
            </a:pPr>
            <a:r>
              <a:rPr lang="en-GB" altLang="ko-KR" sz="35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2.   Which </a:t>
            </a:r>
            <a:r>
              <a:rPr lang="en-GB" altLang="ko-KR" sz="35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superstition do you still believe?</a:t>
            </a:r>
            <a:endParaRPr lang="en-GB" altLang="ko-KR" sz="35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70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8" grpId="0" build="p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14282" y="903257"/>
            <a:ext cx="87653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AutoNum type="arabicPeriod"/>
            </a:pPr>
            <a:r>
              <a:rPr lang="en-GB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Be </a:t>
            </a:r>
            <a:r>
              <a:rPr lang="en-GB" altLang="ko-KR" sz="2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aware that the first source of superstitious belief is your own </a:t>
            </a:r>
            <a:r>
              <a:rPr lang="en-GB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family.</a:t>
            </a:r>
            <a:endParaRPr lang="ko-KR" altLang="en-US" sz="2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064896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How </a:t>
            </a:r>
            <a:r>
              <a:rPr lang="en-GB" altLang="ko-K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to overcome belief in superstition.</a:t>
            </a:r>
            <a:endParaRPr lang="ko-KR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16416" y="61664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#6</a:t>
            </a:r>
            <a:endParaRPr lang="ko-KR" altLang="en-US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4282" y="1785926"/>
            <a:ext cx="87653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AutoNum type="arabicPeriod" startAt="2"/>
            </a:pPr>
            <a:r>
              <a:rPr lang="en-GB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Write down a list of your superstitious beliefs that you can </a:t>
            </a:r>
            <a:r>
              <a:rPr lang="en-GB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identify.</a:t>
            </a:r>
            <a:endParaRPr lang="en-GB" altLang="ko-KR" sz="2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4282" y="2663794"/>
            <a:ext cx="87653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AutoNum type="arabicPeriod" startAt="3"/>
            </a:pPr>
            <a:r>
              <a:rPr lang="en-GB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Note how much each superstition is impacting you and the way you lead your life.</a:t>
            </a:r>
            <a:endParaRPr lang="en-US" altLang="ko-KR" sz="2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4282" y="3548722"/>
            <a:ext cx="87653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en-GB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4.  Start </a:t>
            </a:r>
            <a:r>
              <a:rPr lang="en-GB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dealing with the superstition.</a:t>
            </a:r>
            <a:endParaRPr lang="en-GB" altLang="ko-KR" sz="2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4282" y="4548854"/>
            <a:ext cx="87653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GB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6. </a:t>
            </a:r>
            <a:r>
              <a:rPr lang="en-GB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Face </a:t>
            </a:r>
            <a:r>
              <a:rPr lang="en-GB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one superstition at a time</a:t>
            </a:r>
            <a:r>
              <a:rPr lang="en-GB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endParaRPr lang="ko-KR" altLang="ko-KR" sz="2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35842" y="5120358"/>
            <a:ext cx="87653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en-GB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7.  Educate </a:t>
            </a:r>
            <a:r>
              <a:rPr lang="en-GB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your family about not being superstitious.</a:t>
            </a:r>
            <a:endParaRPr lang="ko-KR" altLang="en-US" sz="2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14282" y="4017106"/>
            <a:ext cx="87653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GB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5. </a:t>
            </a:r>
            <a:r>
              <a:rPr lang="en-GB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Do </a:t>
            </a:r>
            <a:r>
              <a:rPr lang="en-GB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your research</a:t>
            </a:r>
            <a:r>
              <a:rPr lang="en-GB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endParaRPr lang="en-GB" altLang="ko-KR" sz="2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14282" y="5643578"/>
            <a:ext cx="87653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8.  Get  professional help if you are still in the grip of superstitions and feeling anxious all the time.</a:t>
            </a:r>
            <a:endParaRPr lang="en-US" altLang="ko-KR" sz="2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99267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/>
      <p:bldP spid="6" grpId="0" build="p"/>
      <p:bldP spid="7" grpId="0" build="p"/>
      <p:bldP spid="8" grpId="0" build="p"/>
      <p:bldP spid="9" grpId="0" build="p"/>
      <p:bldP spid="11" grpId="0" build="p"/>
      <p:bldP spid="12" grpId="0" build="p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171</Words>
  <Application>Microsoft Office PowerPoint</Application>
  <PresentationFormat>화면 슬라이드 쇼(4:3)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네잎클로버</dc:title>
  <dc:creator>lee</dc:creator>
  <cp:lastModifiedBy>Customer</cp:lastModifiedBy>
  <cp:revision>38</cp:revision>
  <dcterms:created xsi:type="dcterms:W3CDTF">2016-10-08T03:14:18Z</dcterms:created>
  <dcterms:modified xsi:type="dcterms:W3CDTF">2016-10-10T06:53:48Z</dcterms:modified>
</cp:coreProperties>
</file>