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332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AE0D-D7EE-4F30-9800-9EED81635161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0A4C-D4DB-4111-9D1F-81BD8FCC2B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AE0D-D7EE-4F30-9800-9EED81635161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0A4C-D4DB-4111-9D1F-81BD8FCC2B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AE0D-D7EE-4F30-9800-9EED81635161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0A4C-D4DB-4111-9D1F-81BD8FCC2B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AE0D-D7EE-4F30-9800-9EED81635161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0A4C-D4DB-4111-9D1F-81BD8FCC2B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AE0D-D7EE-4F30-9800-9EED81635161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0A4C-D4DB-4111-9D1F-81BD8FCC2B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AE0D-D7EE-4F30-9800-9EED81635161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0A4C-D4DB-4111-9D1F-81BD8FCC2B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AE0D-D7EE-4F30-9800-9EED81635161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0A4C-D4DB-4111-9D1F-81BD8FCC2B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AE0D-D7EE-4F30-9800-9EED81635161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0A4C-D4DB-4111-9D1F-81BD8FCC2B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AE0D-D7EE-4F30-9800-9EED81635161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0A4C-D4DB-4111-9D1F-81BD8FCC2B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AE0D-D7EE-4F30-9800-9EED81635161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0A4C-D4DB-4111-9D1F-81BD8FCC2B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AE0D-D7EE-4F30-9800-9EED81635161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0A4C-D4DB-4111-9D1F-81BD8FCC2B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4AE0D-D7EE-4F30-9800-9EED81635161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40A4C-D4DB-4111-9D1F-81BD8FCC2B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직사각형 33"/>
          <p:cNvSpPr/>
          <p:nvPr/>
        </p:nvSpPr>
        <p:spPr>
          <a:xfrm>
            <a:off x="7739082" y="857232"/>
            <a:ext cx="1785950" cy="12144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3" name="직사각형 32"/>
          <p:cNvSpPr/>
          <p:nvPr/>
        </p:nvSpPr>
        <p:spPr>
          <a:xfrm>
            <a:off x="7739082" y="2071678"/>
            <a:ext cx="1785950" cy="20002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2" name="직사각형 31"/>
          <p:cNvSpPr/>
          <p:nvPr/>
        </p:nvSpPr>
        <p:spPr>
          <a:xfrm>
            <a:off x="7739082" y="4071942"/>
            <a:ext cx="1785950" cy="1785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5238752" y="4429132"/>
            <a:ext cx="1785950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6" name="직사각형 25"/>
          <p:cNvSpPr/>
          <p:nvPr/>
        </p:nvSpPr>
        <p:spPr>
          <a:xfrm>
            <a:off x="5238752" y="2643182"/>
            <a:ext cx="1785950" cy="1785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5" name="직사각형 24"/>
          <p:cNvSpPr/>
          <p:nvPr/>
        </p:nvSpPr>
        <p:spPr>
          <a:xfrm>
            <a:off x="5238752" y="857232"/>
            <a:ext cx="1785950" cy="1785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" name="직사각형 22"/>
          <p:cNvSpPr/>
          <p:nvPr/>
        </p:nvSpPr>
        <p:spPr>
          <a:xfrm>
            <a:off x="2738422" y="1714488"/>
            <a:ext cx="1785950" cy="1357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2" name="직사각형 21"/>
          <p:cNvSpPr/>
          <p:nvPr/>
        </p:nvSpPr>
        <p:spPr>
          <a:xfrm>
            <a:off x="2738422" y="3071810"/>
            <a:ext cx="1785950" cy="1785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238092" y="4857760"/>
            <a:ext cx="1785950" cy="1785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238092" y="3571876"/>
            <a:ext cx="1785950" cy="1285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238092" y="785794"/>
            <a:ext cx="1785950" cy="21431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4" name="그림 3" descr="a fur coll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30" y="857232"/>
            <a:ext cx="1530332" cy="1933562"/>
          </a:xfrm>
          <a:prstGeom prst="rect">
            <a:avLst/>
          </a:prstGeom>
        </p:spPr>
      </p:pic>
      <p:pic>
        <p:nvPicPr>
          <p:cNvPr id="5" name="그림 4" descr="loos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68" y="3643314"/>
            <a:ext cx="1455405" cy="1047739"/>
          </a:xfrm>
          <a:prstGeom prst="rect">
            <a:avLst/>
          </a:prstGeom>
        </p:spPr>
      </p:pic>
      <p:pic>
        <p:nvPicPr>
          <p:cNvPr id="6" name="그림 5" descr="long sleeve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968" y="4929198"/>
            <a:ext cx="1357322" cy="1618189"/>
          </a:xfrm>
          <a:prstGeom prst="rect">
            <a:avLst/>
          </a:prstGeom>
        </p:spPr>
      </p:pic>
      <p:pic>
        <p:nvPicPr>
          <p:cNvPr id="7" name="그림 6" descr="leather sandal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81628" y="4643446"/>
            <a:ext cx="1571636" cy="1021563"/>
          </a:xfrm>
          <a:prstGeom prst="rect">
            <a:avLst/>
          </a:prstGeom>
        </p:spPr>
      </p:pic>
      <p:pic>
        <p:nvPicPr>
          <p:cNvPr id="8" name="그림 7" descr="plaid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53066" y="2928934"/>
            <a:ext cx="1357322" cy="1413543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238092" y="142852"/>
            <a:ext cx="1785950" cy="642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Start!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238092" y="2928934"/>
            <a:ext cx="1785950" cy="642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Go 3 blocks more</a:t>
            </a:r>
            <a:endParaRPr lang="ko-KR" altLang="en-US" dirty="0"/>
          </a:p>
        </p:txBody>
      </p:sp>
      <p:sp>
        <p:nvSpPr>
          <p:cNvPr id="13" name="직사각형 12"/>
          <p:cNvSpPr/>
          <p:nvPr/>
        </p:nvSpPr>
        <p:spPr>
          <a:xfrm>
            <a:off x="3667116" y="214290"/>
            <a:ext cx="2214578" cy="642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Go 3 steps more.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2024042" y="4857760"/>
            <a:ext cx="2286016" cy="1785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6" name="그림 15" descr="striped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81298" y="3214686"/>
            <a:ext cx="1406467" cy="1495422"/>
          </a:xfrm>
          <a:prstGeom prst="rect">
            <a:avLst/>
          </a:prstGeom>
        </p:spPr>
      </p:pic>
      <p:pic>
        <p:nvPicPr>
          <p:cNvPr id="17" name="그림 16" descr="suede boots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96272" y="2214554"/>
            <a:ext cx="1181100" cy="1751441"/>
          </a:xfrm>
          <a:prstGeom prst="rect">
            <a:avLst/>
          </a:prstGeom>
        </p:spPr>
      </p:pic>
      <p:pic>
        <p:nvPicPr>
          <p:cNvPr id="19" name="그림 18" descr="silk scarf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952736" y="1958048"/>
            <a:ext cx="1285884" cy="966114"/>
          </a:xfrm>
          <a:prstGeom prst="rect">
            <a:avLst/>
          </a:prstGeom>
        </p:spPr>
      </p:pic>
      <p:pic>
        <p:nvPicPr>
          <p:cNvPr id="20" name="그림 19" descr="sleeveless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53066" y="1071546"/>
            <a:ext cx="1428760" cy="1448604"/>
          </a:xfrm>
          <a:prstGeom prst="rect">
            <a:avLst/>
          </a:prstGeom>
        </p:spPr>
      </p:pic>
      <p:pic>
        <p:nvPicPr>
          <p:cNvPr id="21" name="그림 20" descr="hooded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66918" y="5072074"/>
            <a:ext cx="1928826" cy="1428760"/>
          </a:xfrm>
          <a:prstGeom prst="rect">
            <a:avLst/>
          </a:prstGeom>
        </p:spPr>
      </p:pic>
      <p:sp>
        <p:nvSpPr>
          <p:cNvPr id="24" name="직사각형 23"/>
          <p:cNvSpPr/>
          <p:nvPr/>
        </p:nvSpPr>
        <p:spPr>
          <a:xfrm>
            <a:off x="2738422" y="857232"/>
            <a:ext cx="1785950" cy="857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Go back 3 steps.</a:t>
            </a:r>
            <a:endParaRPr lang="ko-KR" altLang="en-US" dirty="0"/>
          </a:p>
        </p:txBody>
      </p:sp>
      <p:pic>
        <p:nvPicPr>
          <p:cNvPr id="29" name="그림 28" descr="v nack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10520" y="4143380"/>
            <a:ext cx="1571636" cy="1662090"/>
          </a:xfrm>
          <a:prstGeom prst="rect">
            <a:avLst/>
          </a:prstGeom>
        </p:spPr>
      </p:pic>
      <p:pic>
        <p:nvPicPr>
          <p:cNvPr id="30" name="그림 29" descr="tight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flipH="1">
            <a:off x="7810520" y="928670"/>
            <a:ext cx="1714512" cy="1082552"/>
          </a:xfrm>
          <a:prstGeom prst="rect">
            <a:avLst/>
          </a:prstGeom>
        </p:spPr>
      </p:pic>
      <p:sp>
        <p:nvSpPr>
          <p:cNvPr id="31" name="직사각형 30"/>
          <p:cNvSpPr/>
          <p:nvPr/>
        </p:nvSpPr>
        <p:spPr>
          <a:xfrm>
            <a:off x="6096008" y="5857892"/>
            <a:ext cx="2214578" cy="642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Back to start.</a:t>
            </a:r>
            <a:endParaRPr lang="ko-KR" altLang="en-US" dirty="0"/>
          </a:p>
        </p:txBody>
      </p:sp>
      <p:sp>
        <p:nvSpPr>
          <p:cNvPr id="35" name="직사각형 34"/>
          <p:cNvSpPr/>
          <p:nvPr/>
        </p:nvSpPr>
        <p:spPr>
          <a:xfrm>
            <a:off x="7739082" y="214290"/>
            <a:ext cx="1785950" cy="642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Finish!</a:t>
            </a:r>
            <a:endParaRPr lang="ko-KR" altLang="en-US" dirty="0"/>
          </a:p>
        </p:txBody>
      </p:sp>
      <p:sp>
        <p:nvSpPr>
          <p:cNvPr id="36" name="직사각형 35"/>
          <p:cNvSpPr/>
          <p:nvPr/>
        </p:nvSpPr>
        <p:spPr>
          <a:xfrm>
            <a:off x="6810388" y="6572272"/>
            <a:ext cx="3095612" cy="2857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142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WD HEEJIN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</Words>
  <Application>Microsoft Office PowerPoint</Application>
  <PresentationFormat>A4 용지(210x297mm)</PresentationFormat>
  <Paragraphs>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우희진</dc:creator>
  <cp:lastModifiedBy>우희진</cp:lastModifiedBy>
  <cp:revision>3</cp:revision>
  <dcterms:created xsi:type="dcterms:W3CDTF">2016-11-24T07:54:34Z</dcterms:created>
  <dcterms:modified xsi:type="dcterms:W3CDTF">2016-11-24T08:29:03Z</dcterms:modified>
</cp:coreProperties>
</file>